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259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FF79E-3D0B-4365-BFE7-2417CCF2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2FC8A-5957-4310-A934-015FC3C4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97B38-9CCD-4ED3-8F53-E0AE35A8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C9868-8935-406B-A14D-DC9E154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7D97F-5163-4CA4-BE05-61AD5B0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E6F5-4B08-46FA-BDE1-CC7F5F1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42C22-885D-430F-944B-C977D9D6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72F9C-B693-414F-8830-E265F3EC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354E3-ED20-41D4-B31B-4B147101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2FD8A-04CB-48E5-B8B1-17615CC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2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DA05A-4CA7-4F69-95AC-0D85072F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309A4E-3489-44CF-9A63-842F8396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23B7-9905-4026-882D-7121F1E9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9C996-815C-4FB3-A238-4F2C96E7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66A23-8DB6-42FB-887C-AAC4A63B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DFF15-5133-43EC-B9C6-32E7B706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485A5-A1D5-471D-8291-3420D7BA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EAA27-D6C1-4F8E-975E-035C88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EB8D2-14B0-4842-979E-5CE80ED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4F678-73E0-42C2-AAC4-36B57C57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D239B-C5B3-4331-B942-599EFB8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7D1B1-38B8-4084-AB6B-87327256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D39FA-90F0-4135-BE1A-608A0C07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FC1F6-253D-4A12-9A43-21EF71C0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01C7-2B1B-408A-9668-F8CDEDE5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1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8C91-8EE4-4A1F-A4E3-6AD7D599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DCDDE-8A63-463D-8E88-5394F6C0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F9D64-969D-47AB-BB1B-EA91B434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6545E-1CDB-4B99-8D6A-2B4BDF5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0E0C9-2FD8-451F-A9DD-FB6718A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923E9-6D10-4600-9EC4-6C9699A7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B1D04-7199-49CD-9F99-F1149E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7098B-C605-45E0-9AF7-D15BA281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EBA32-73D6-4761-864C-293C32C4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9CC077-3A09-4612-B0D9-81C1B2F0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971676-24F8-45F5-8667-AF609572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157CDD-D775-4729-908D-565754D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C06C2-9C49-4268-AD18-92D61CD0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9F3CCB-C5FC-4FF3-8A36-6D84AB43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F7AA-3D79-4FBD-A0FB-56A3DA0A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FC233A-C2E8-4A77-9BAD-90719FC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CA907-ABBB-4E22-855F-184B83E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F50FA-924F-474E-83CF-D70A23DA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74A939-E634-43A1-8401-823E949A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89CAED-4DF3-442A-B8F8-8B588F6A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FFAE7-92AB-4831-9742-6940E97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081C2-A9F8-4834-801B-73B55F8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E4216-7DAF-4DA8-A87B-CA0C63BD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38C6A-1246-47B5-A762-3F6D6C54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5ED42-2398-4507-B36C-8431CDB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0FAC0-0E3A-44AE-B674-12F85CD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8EB53-CD8C-4CFE-9829-2DFFC15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083A1-7990-47A3-979C-AE2BD5BD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D18467-AAC3-4AFC-9A59-95FBF3B7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8BFC1D-6032-4BB1-8F26-3C9C272D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8622B-8657-4EF0-BF67-141A65D1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EE024-09C3-419E-8B98-422D0433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1A7FE5-234B-430A-A2D2-B206ECA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9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9BE11-FEAE-4069-A621-C08C94F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A5492-6921-42CE-A7C5-E780B20F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6AF4D-118B-49DC-9335-885CE1BE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6705-6A2C-477C-BCED-5CFA24B97EE3}" type="datetimeFigureOut">
              <a:rPr lang="fr-FR" smtClean="0"/>
              <a:t>31/05/2020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5EAC8-C353-44CA-9ACF-E0401867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7B2A-4184-48CB-9193-17B00A2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CCBB-A4FA-4417-9158-BD01D0341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F17EE0F-36BB-4A98-8201-D09DD63A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85" y="4179314"/>
            <a:ext cx="1362191" cy="854644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DBF3EC2-A1AC-4FA9-B95E-93021D9077E9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5709525" y="2070005"/>
            <a:ext cx="0" cy="160946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14A2BFF-0FA3-4BD8-90D6-90B3BCFBF0AE}"/>
              </a:ext>
            </a:extLst>
          </p:cNvPr>
          <p:cNvSpPr/>
          <p:nvPr/>
        </p:nvSpPr>
        <p:spPr>
          <a:xfrm rot="5400000">
            <a:off x="7316365" y="3888457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DA1B4F7-D9A1-42F3-AF9E-4AFA3BD693A0}"/>
              </a:ext>
            </a:extLst>
          </p:cNvPr>
          <p:cNvSpPr/>
          <p:nvPr/>
        </p:nvSpPr>
        <p:spPr>
          <a:xfrm>
            <a:off x="8991600" y="3822700"/>
            <a:ext cx="142722" cy="539751"/>
          </a:xfrm>
          <a:custGeom>
            <a:avLst/>
            <a:gdLst>
              <a:gd name="connsiteX0" fmla="*/ 12700 w 139750"/>
              <a:gd name="connsiteY0" fmla="*/ 0 h 539750"/>
              <a:gd name="connsiteX1" fmla="*/ 139700 w 139750"/>
              <a:gd name="connsiteY1" fmla="*/ 311150 h 539750"/>
              <a:gd name="connsiteX2" fmla="*/ 0 w 139750"/>
              <a:gd name="connsiteY2" fmla="*/ 539750 h 539750"/>
              <a:gd name="connsiteX0" fmla="*/ 12700 w 159049"/>
              <a:gd name="connsiteY0" fmla="*/ 0 h 539750"/>
              <a:gd name="connsiteX1" fmla="*/ 139700 w 159049"/>
              <a:gd name="connsiteY1" fmla="*/ 311150 h 539750"/>
              <a:gd name="connsiteX2" fmla="*/ 0 w 159049"/>
              <a:gd name="connsiteY2" fmla="*/ 539750 h 539750"/>
              <a:gd name="connsiteX0" fmla="*/ 12700 w 159049"/>
              <a:gd name="connsiteY0" fmla="*/ 0 h 539751"/>
              <a:gd name="connsiteX1" fmla="*/ 139700 w 159049"/>
              <a:gd name="connsiteY1" fmla="*/ 311150 h 539751"/>
              <a:gd name="connsiteX2" fmla="*/ 0 w 159049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  <a:gd name="connsiteX0" fmla="*/ 12700 w 142722"/>
              <a:gd name="connsiteY0" fmla="*/ 0 h 539751"/>
              <a:gd name="connsiteX1" fmla="*/ 107950 w 142722"/>
              <a:gd name="connsiteY1" fmla="*/ 279400 h 539751"/>
              <a:gd name="connsiteX2" fmla="*/ 0 w 142722"/>
              <a:gd name="connsiteY2" fmla="*/ 539750 h 5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22" h="539751">
                <a:moveTo>
                  <a:pt x="12700" y="0"/>
                </a:moveTo>
                <a:cubicBezTo>
                  <a:pt x="229658" y="2646"/>
                  <a:pt x="110067" y="189442"/>
                  <a:pt x="107950" y="279400"/>
                </a:cubicBezTo>
                <a:cubicBezTo>
                  <a:pt x="105833" y="369358"/>
                  <a:pt x="195791" y="540279"/>
                  <a:pt x="0" y="539750"/>
                </a:cubicBezTo>
              </a:path>
            </a:pathLst>
          </a:custGeom>
          <a:solidFill>
            <a:srgbClr val="92D050">
              <a:alpha val="4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85B577-9C9A-4B32-8237-54A440E9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4" y="519615"/>
            <a:ext cx="2851582" cy="5818769"/>
          </a:xfrm>
          <a:prstGeom prst="rect">
            <a:avLst/>
          </a:prstGeom>
          <a:noFill/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B424FBC-4FC2-4BAD-BC6B-874A50162913}"/>
              </a:ext>
            </a:extLst>
          </p:cNvPr>
          <p:cNvSpPr/>
          <p:nvPr/>
        </p:nvSpPr>
        <p:spPr>
          <a:xfrm>
            <a:off x="7997778" y="4606636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97E5DC-0B4F-43E9-9131-5B4A15F94695}"/>
              </a:ext>
            </a:extLst>
          </p:cNvPr>
          <p:cNvCxnSpPr>
            <a:stCxn id="5" idx="0"/>
          </p:cNvCxnSpPr>
          <p:nvPr/>
        </p:nvCxnSpPr>
        <p:spPr>
          <a:xfrm flipV="1">
            <a:off x="8264478" y="1977656"/>
            <a:ext cx="0" cy="262898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0CEECD-E128-4C88-A558-409744DE97B1}"/>
              </a:ext>
            </a:extLst>
          </p:cNvPr>
          <p:cNvSpPr/>
          <p:nvPr/>
        </p:nvSpPr>
        <p:spPr>
          <a:xfrm>
            <a:off x="8120478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E1F4CA9-4026-4437-8A8E-9F6B841E92BA}"/>
              </a:ext>
            </a:extLst>
          </p:cNvPr>
          <p:cNvGrpSpPr/>
          <p:nvPr/>
        </p:nvGrpSpPr>
        <p:grpSpPr>
          <a:xfrm rot="5400000">
            <a:off x="7976949" y="2930849"/>
            <a:ext cx="575059" cy="145654"/>
            <a:chOff x="5565685" y="2400835"/>
            <a:chExt cx="575059" cy="145654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202C25B-D6FC-4543-B035-4608B889E07B}"/>
                </a:ext>
              </a:extLst>
            </p:cNvPr>
            <p:cNvSpPr/>
            <p:nvPr/>
          </p:nvSpPr>
          <p:spPr>
            <a:xfrm>
              <a:off x="5565685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4F4694-97CB-4E6B-8A08-D641A335FC3B}"/>
                </a:ext>
              </a:extLst>
            </p:cNvPr>
            <p:cNvSpPr/>
            <p:nvPr/>
          </p:nvSpPr>
          <p:spPr>
            <a:xfrm flipV="1">
              <a:off x="570521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411D02B-7234-4D04-9726-00F0A972CD13}"/>
                </a:ext>
              </a:extLst>
            </p:cNvPr>
            <p:cNvSpPr/>
            <p:nvPr/>
          </p:nvSpPr>
          <p:spPr>
            <a:xfrm>
              <a:off x="5853686" y="2402489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38C6779-21FA-4593-8C45-054FFCE67BDA}"/>
                </a:ext>
              </a:extLst>
            </p:cNvPr>
            <p:cNvSpPr/>
            <p:nvPr/>
          </p:nvSpPr>
          <p:spPr>
            <a:xfrm flipV="1">
              <a:off x="5996744" y="2400835"/>
              <a:ext cx="144000" cy="144000"/>
            </a:xfrm>
            <a:prstGeom prst="arc">
              <a:avLst>
                <a:gd name="adj1" fmla="val 1086870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94A21-73D3-4528-8604-54767E612210}"/>
              </a:ext>
            </a:extLst>
          </p:cNvPr>
          <p:cNvSpPr/>
          <p:nvPr/>
        </p:nvSpPr>
        <p:spPr>
          <a:xfrm>
            <a:off x="8119652" y="3812401"/>
            <a:ext cx="288000" cy="57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3FB9A6-ED9E-4B0B-82C5-90E048A18E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407652" y="4100401"/>
            <a:ext cx="58875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43234-E79A-4ED2-8D95-A51BC61BC8AD}"/>
              </a:ext>
            </a:extLst>
          </p:cNvPr>
          <p:cNvCxnSpPr>
            <a:cxnSpLocks/>
          </p:cNvCxnSpPr>
          <p:nvPr/>
        </p:nvCxnSpPr>
        <p:spPr>
          <a:xfrm flipV="1">
            <a:off x="8996404" y="3812402"/>
            <a:ext cx="0" cy="575999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D99348-D8DC-44DC-8E3C-9F7FDAF099CA}"/>
              </a:ext>
            </a:extLst>
          </p:cNvPr>
          <p:cNvCxnSpPr>
            <a:cxnSpLocks/>
          </p:cNvCxnSpPr>
          <p:nvPr/>
        </p:nvCxnSpPr>
        <p:spPr>
          <a:xfrm>
            <a:off x="8119652" y="375990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2BB204-4808-4C59-A927-DDA79D2CA572}"/>
              </a:ext>
            </a:extLst>
          </p:cNvPr>
          <p:cNvCxnSpPr>
            <a:cxnSpLocks/>
          </p:cNvCxnSpPr>
          <p:nvPr/>
        </p:nvCxnSpPr>
        <p:spPr>
          <a:xfrm>
            <a:off x="8119652" y="4443852"/>
            <a:ext cx="28800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B8610E-2084-44F1-A570-2B190CCB0FD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080000" y="4100401"/>
            <a:ext cx="3039652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D5D4C52-9A07-4D5C-9833-F487544DD8C1}"/>
              </a:ext>
            </a:extLst>
          </p:cNvPr>
          <p:cNvCxnSpPr>
            <a:cxnSpLocks/>
          </p:cNvCxnSpPr>
          <p:nvPr/>
        </p:nvCxnSpPr>
        <p:spPr>
          <a:xfrm>
            <a:off x="6961590" y="2317750"/>
            <a:ext cx="412" cy="1782651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387F6A-2070-45F2-BF98-23C943592737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06002" y="3004146"/>
            <a:ext cx="101447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028BD-6049-4DA9-B661-4FB1BFED7E68}"/>
              </a:ext>
            </a:extLst>
          </p:cNvPr>
          <p:cNvSpPr/>
          <p:nvPr/>
        </p:nvSpPr>
        <p:spPr>
          <a:xfrm>
            <a:off x="68180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F3173C-E945-473A-8DA5-CB1C7659A769}"/>
              </a:ext>
            </a:extLst>
          </p:cNvPr>
          <p:cNvSpPr/>
          <p:nvPr/>
        </p:nvSpPr>
        <p:spPr>
          <a:xfrm>
            <a:off x="7220013" y="2552700"/>
            <a:ext cx="777765" cy="451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  <a:p>
            <a:pPr algn="ctr"/>
            <a:r>
              <a:rPr lang="fr-FR" sz="1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130kg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CD427CD-06B8-4B63-BF6E-457F2A4D4A35}"/>
              </a:ext>
            </a:extLst>
          </p:cNvPr>
          <p:cNvCxnSpPr>
            <a:cxnSpLocks/>
          </p:cNvCxnSpPr>
          <p:nvPr/>
        </p:nvCxnSpPr>
        <p:spPr>
          <a:xfrm>
            <a:off x="6097927" y="2999676"/>
            <a:ext cx="0" cy="111085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0EA9F89-7601-4885-A16E-DF460F664C64}"/>
              </a:ext>
            </a:extLst>
          </p:cNvPr>
          <p:cNvSpPr/>
          <p:nvPr/>
        </p:nvSpPr>
        <p:spPr>
          <a:xfrm>
            <a:off x="5567202" y="2716146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975A68E-2AC3-4B39-A4A8-F0A6E56CB1DB}"/>
              </a:ext>
            </a:extLst>
          </p:cNvPr>
          <p:cNvCxnSpPr>
            <a:cxnSpLocks/>
          </p:cNvCxnSpPr>
          <p:nvPr/>
        </p:nvCxnSpPr>
        <p:spPr>
          <a:xfrm>
            <a:off x="5852312" y="3004228"/>
            <a:ext cx="242725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4F1CB89-F0E4-4542-B98D-6AE9C57426A8}"/>
              </a:ext>
            </a:extLst>
          </p:cNvPr>
          <p:cNvSpPr/>
          <p:nvPr/>
        </p:nvSpPr>
        <p:spPr>
          <a:xfrm>
            <a:off x="5473426" y="1597807"/>
            <a:ext cx="472198" cy="4721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2EF7C9D-B611-4620-A406-3F69CC068DA7}"/>
              </a:ext>
            </a:extLst>
          </p:cNvPr>
          <p:cNvCxnSpPr>
            <a:cxnSpLocks/>
          </p:cNvCxnSpPr>
          <p:nvPr/>
        </p:nvCxnSpPr>
        <p:spPr>
          <a:xfrm flipH="1">
            <a:off x="6356350" y="2999676"/>
            <a:ext cx="46165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E13157-F9F0-4843-A7CE-45A0B08AD8A7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5945624" y="1833906"/>
            <a:ext cx="0" cy="69079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A76C5CB-C671-492F-9CC7-4054BD729005}"/>
              </a:ext>
            </a:extLst>
          </p:cNvPr>
          <p:cNvCxnSpPr>
            <a:cxnSpLocks/>
          </p:cNvCxnSpPr>
          <p:nvPr/>
        </p:nvCxnSpPr>
        <p:spPr>
          <a:xfrm flipV="1">
            <a:off x="6356350" y="2524696"/>
            <a:ext cx="0" cy="47498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EBFB24-E838-426D-9046-381E04913227}"/>
              </a:ext>
            </a:extLst>
          </p:cNvPr>
          <p:cNvCxnSpPr>
            <a:cxnSpLocks/>
          </p:cNvCxnSpPr>
          <p:nvPr/>
        </p:nvCxnSpPr>
        <p:spPr>
          <a:xfrm flipH="1">
            <a:off x="5945624" y="2524696"/>
            <a:ext cx="404058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2FE5522-7AC9-4282-B269-9B1EA47FEF7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73425" y="1833906"/>
            <a:ext cx="1" cy="225306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C71213B-6A8B-419F-987F-2CB9A1EE2D80}"/>
              </a:ext>
            </a:extLst>
          </p:cNvPr>
          <p:cNvGrpSpPr/>
          <p:nvPr/>
        </p:nvGrpSpPr>
        <p:grpSpPr>
          <a:xfrm>
            <a:off x="6756299" y="1260224"/>
            <a:ext cx="776254" cy="773937"/>
            <a:chOff x="915426" y="1268760"/>
            <a:chExt cx="776254" cy="773937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47DE354-97C0-4BF5-9DB5-38D1A25393F0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C353043-5552-4163-A386-EE8ABB418927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4921B3C-4979-43CD-A58A-873A1B2F6E67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3F9EC5A-24E5-4DDB-AB8E-07C41DBF938B}"/>
                </a:ext>
              </a:extLst>
            </p:cNvPr>
            <p:cNvSpPr/>
            <p:nvPr/>
          </p:nvSpPr>
          <p:spPr>
            <a:xfrm>
              <a:off x="915426" y="1934983"/>
              <a:ext cx="107714" cy="1077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D2FE871-FB16-4CAD-91DB-E7699DBE75F8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/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88F56A19-DAFD-46DB-82A8-C63398D4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54" y="1849499"/>
                <a:ext cx="296363" cy="261610"/>
              </a:xfrm>
              <a:prstGeom prst="rect">
                <a:avLst/>
              </a:prstGeom>
              <a:blipFill>
                <a:blip r:embed="rId4"/>
                <a:stretch>
                  <a:fillRect t="-2326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/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F17B7986-BA4C-475B-81B3-55F5577F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33" y="998614"/>
                <a:ext cx="297709" cy="261610"/>
              </a:xfrm>
              <a:prstGeom prst="rect">
                <a:avLst/>
              </a:prstGeom>
              <a:blipFill>
                <a:blip r:embed="rId5"/>
                <a:stretch>
                  <a:fillRect t="-2326" r="-6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/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7A2117F-97F1-4CBF-BDCB-A708A844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13" y="1833906"/>
                <a:ext cx="288091" cy="261610"/>
              </a:xfrm>
              <a:prstGeom prst="rect">
                <a:avLst/>
              </a:prstGeom>
              <a:blipFill>
                <a:blip r:embed="rId6"/>
                <a:stretch>
                  <a:fillRect t="-2326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/>
              <p:nvPr/>
            </p:nvSpPr>
            <p:spPr>
              <a:xfrm>
                <a:off x="8191652" y="1399267"/>
                <a:ext cx="2507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0" dirty="0"/>
                  <a:t>Pas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=6⋅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sz="1050" b="0" dirty="0"/>
              </a:p>
              <a:p>
                <a:r>
                  <a:rPr lang="fr-FR" sz="1050" dirty="0"/>
                  <a:t>Rendement :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fr-FR" sz="1050" b="0" dirty="0"/>
              </a:p>
              <a:p>
                <a:r>
                  <a:rPr lang="fr-FR" sz="1050" dirty="0"/>
                  <a:t>Moment d’inertie par rapport à l’axe </a:t>
                </a:r>
              </a:p>
              <a:p>
                <a:r>
                  <a:rPr lang="fr-FR" sz="1050" dirty="0"/>
                  <a:t>  pour la vis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=1,2⋅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 b="0" i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39ED95D-7C1B-4F2F-B18B-AEBB1C22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52" y="1399267"/>
                <a:ext cx="2507386" cy="738664"/>
              </a:xfrm>
              <a:prstGeom prst="rect">
                <a:avLst/>
              </a:prstGeom>
              <a:blipFill>
                <a:blip r:embed="rId7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DF850CE-E089-427F-A65C-6E3063F9677F}"/>
                  </a:ext>
                </a:extLst>
              </p:cNvPr>
              <p:cNvSpPr txBox="1"/>
              <p:nvPr/>
            </p:nvSpPr>
            <p:spPr>
              <a:xfrm>
                <a:off x="8602350" y="4423213"/>
                <a:ext cx="25073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05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,122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USI</m:t>
                    </m:r>
                  </m:oMath>
                </a14:m>
                <a:r>
                  <a:rPr lang="fr-FR" sz="105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24 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050" b="0" dirty="0"/>
                  <a:t>,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38×</m:t>
                    </m:r>
                    <m:sSup>
                      <m:sSupPr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sz="1050" dirty="0"/>
              </a:p>
              <a:p>
                <a:r>
                  <a:rPr lang="fr-FR" sz="1050" dirty="0"/>
                  <a:t>Moment d’inertie du rotor</a:t>
                </a:r>
              </a:p>
              <a:p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rotor</m:t>
                        </m:r>
                      </m:sub>
                    </m:sSub>
                    <m:r>
                      <a:rPr lang="fr-FR" sz="10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r>
                      <a:rPr lang="fr-FR" sz="105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050" b="0" i="1" dirty="0" smtClean="0">
                        <a:latin typeface="Cambria Math" panose="02040503050406030204" pitchFamily="18" charset="0"/>
                      </a:rPr>
                      <m:t>,6</m:t>
                    </m:r>
                    <m:r>
                      <a:rPr lang="fr-FR" sz="105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fr-FR" sz="105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05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DF850CE-E089-427F-A65C-6E3063F96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350" y="4423213"/>
                <a:ext cx="2507386" cy="738664"/>
              </a:xfrm>
              <a:prstGeom prst="rect">
                <a:avLst/>
              </a:prstGeom>
              <a:blipFill>
                <a:blip r:embed="rId8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950852F-D8BB-47DC-8DCB-F6221E401B17}"/>
                  </a:ext>
                </a:extLst>
              </p:cNvPr>
              <p:cNvSpPr txBox="1"/>
              <p:nvPr/>
            </p:nvSpPr>
            <p:spPr>
              <a:xfrm>
                <a:off x="5067030" y="4305667"/>
                <a:ext cx="25073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0" dirty="0"/>
                  <a:t>Vérin raideur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050" dirty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5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fr-FR" sz="105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05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sz="105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1050" dirty="0"/>
              </a:p>
              <a:p>
                <a:r>
                  <a:rPr lang="fr-FR" sz="1050" dirty="0"/>
                  <a:t>F : effort dans le vérin</a:t>
                </a:r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950852F-D8BB-47DC-8DCB-F6221E40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30" y="4305667"/>
                <a:ext cx="2507386" cy="415498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7E99262-948B-4047-8914-BD55892539B1}"/>
              </a:ext>
            </a:extLst>
          </p:cNvPr>
          <p:cNvCxnSpPr>
            <a:cxnSpLocks/>
          </p:cNvCxnSpPr>
          <p:nvPr/>
        </p:nvCxnSpPr>
        <p:spPr>
          <a:xfrm flipV="1">
            <a:off x="5852312" y="3508443"/>
            <a:ext cx="0" cy="57852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511182C-9E4A-48A8-8C39-F671E05E7AD0}"/>
              </a:ext>
            </a:extLst>
          </p:cNvPr>
          <p:cNvCxnSpPr>
            <a:cxnSpLocks/>
          </p:cNvCxnSpPr>
          <p:nvPr/>
        </p:nvCxnSpPr>
        <p:spPr>
          <a:xfrm flipH="1">
            <a:off x="5709525" y="3508443"/>
            <a:ext cx="315574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261285B-607F-4FDD-B05D-E7A9BD502EA2}"/>
                  </a:ext>
                </a:extLst>
              </p:cNvPr>
              <p:cNvSpPr txBox="1"/>
              <p:nvPr/>
            </p:nvSpPr>
            <p:spPr>
              <a:xfrm>
                <a:off x="5780698" y="3662618"/>
                <a:ext cx="3549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261285B-607F-4FDD-B05D-E7A9BD50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698" y="3662618"/>
                <a:ext cx="35496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545A71A8-F400-4756-A8C0-06C7319B6F7D}"/>
              </a:ext>
            </a:extLst>
          </p:cNvPr>
          <p:cNvSpPr/>
          <p:nvPr/>
        </p:nvSpPr>
        <p:spPr>
          <a:xfrm>
            <a:off x="5606256" y="1734389"/>
            <a:ext cx="206324" cy="2063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0873405-D0ED-4205-96F3-7D517A1ADD08}"/>
              </a:ext>
            </a:extLst>
          </p:cNvPr>
          <p:cNvCxnSpPr>
            <a:cxnSpLocks/>
            <a:stCxn id="49" idx="7"/>
            <a:endCxn id="71" idx="7"/>
          </p:cNvCxnSpPr>
          <p:nvPr/>
        </p:nvCxnSpPr>
        <p:spPr>
          <a:xfrm flipH="1">
            <a:off x="5782365" y="1666959"/>
            <a:ext cx="94107" cy="9764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7B8B66E-5868-4779-8E89-72DBD4F177C9}"/>
              </a:ext>
            </a:extLst>
          </p:cNvPr>
          <p:cNvSpPr txBox="1"/>
          <p:nvPr/>
        </p:nvSpPr>
        <p:spPr>
          <a:xfrm>
            <a:off x="5061511" y="1255338"/>
            <a:ext cx="2507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0" dirty="0"/>
              <a:t>Poulie, inertie négligée</a:t>
            </a:r>
            <a:endParaRPr lang="fr-FR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DD5CF7-6E89-4EA7-8636-76FD2028DC79}"/>
              </a:ext>
            </a:extLst>
          </p:cNvPr>
          <p:cNvSpPr/>
          <p:nvPr/>
        </p:nvSpPr>
        <p:spPr>
          <a:xfrm>
            <a:off x="5515526" y="2647175"/>
            <a:ext cx="677560" cy="124796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AD18F818-23E2-4625-9229-743F7BEB8F41}"/>
              </a:ext>
            </a:extLst>
          </p:cNvPr>
          <p:cNvSpPr txBox="1"/>
          <p:nvPr/>
        </p:nvSpPr>
        <p:spPr>
          <a:xfrm rot="16200000">
            <a:off x="5994465" y="3381484"/>
            <a:ext cx="650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124805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740401B-3834-48AA-9DCF-52A200DA9540}"/>
              </a:ext>
            </a:extLst>
          </p:cNvPr>
          <p:cNvGrpSpPr/>
          <p:nvPr/>
        </p:nvGrpSpPr>
        <p:grpSpPr>
          <a:xfrm>
            <a:off x="5068496" y="2831502"/>
            <a:ext cx="827850" cy="837002"/>
            <a:chOff x="863830" y="1187842"/>
            <a:chExt cx="827850" cy="83700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7725CCF-9E9F-4080-B547-4D966EB0B322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D2C4B2F5-FAE8-4BA8-BEF7-9747D3441BB0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D372C124-451F-4356-9462-2180A3B16362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3F6D48D-5333-4994-AC4F-06C2F8C0AA60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8402BCFC-5508-46B5-9BEB-EAD70C3475DF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DDF9B32-3B60-49CC-AF98-E02507833CEE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A1DAC0-5448-4977-B4D9-F99EE374BBF3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A79DD87-4402-477A-89D4-65510E392325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DAC558DA-66CC-44BA-97D8-C423404E4310}"/>
              </a:ext>
            </a:extLst>
          </p:cNvPr>
          <p:cNvSpPr/>
          <p:nvPr/>
        </p:nvSpPr>
        <p:spPr>
          <a:xfrm>
            <a:off x="4600202" y="305643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/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" name="ZoneTexte 32">
                <a:extLst>
                  <a:ext uri="{FF2B5EF4-FFF2-40B4-BE49-F238E27FC236}">
                    <a16:creationId xmlns:a16="http://schemas.microsoft.com/office/drawing/2014/main" id="{2E356DD0-B85D-4C76-BCC2-2EED6583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3287494"/>
                <a:ext cx="35259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/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" name="ZoneTexte 33">
                <a:extLst>
                  <a:ext uri="{FF2B5EF4-FFF2-40B4-BE49-F238E27FC236}">
                    <a16:creationId xmlns:a16="http://schemas.microsoft.com/office/drawing/2014/main" id="{393882C3-AA4C-45D1-AFAB-C748F349A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47" y="3501695"/>
                <a:ext cx="35586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/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34">
                <a:extLst>
                  <a:ext uri="{FF2B5EF4-FFF2-40B4-BE49-F238E27FC236}">
                    <a16:creationId xmlns:a16="http://schemas.microsoft.com/office/drawing/2014/main" id="{95786E0F-0DF6-4C9A-834F-3AEBD31E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56" y="2650810"/>
                <a:ext cx="35285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/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35">
                <a:extLst>
                  <a:ext uri="{FF2B5EF4-FFF2-40B4-BE49-F238E27FC236}">
                    <a16:creationId xmlns:a16="http://schemas.microsoft.com/office/drawing/2014/main" id="{DB705C75-DC57-4F61-BF9A-05953801D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26" y="2650810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/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" name="ZoneTexte 36">
                <a:extLst>
                  <a:ext uri="{FF2B5EF4-FFF2-40B4-BE49-F238E27FC236}">
                    <a16:creationId xmlns:a16="http://schemas.microsoft.com/office/drawing/2014/main" id="{67718666-9536-4BB6-8EF4-FB2132D7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096" y="3670439"/>
                <a:ext cx="40665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/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1" name="ZoneTexte 37">
                <a:extLst>
                  <a:ext uri="{FF2B5EF4-FFF2-40B4-BE49-F238E27FC236}">
                    <a16:creationId xmlns:a16="http://schemas.microsoft.com/office/drawing/2014/main" id="{D51866DA-FCF4-4F4A-9269-9175F53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15" y="3256327"/>
                <a:ext cx="35381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D693AAF2-2087-4666-8D6A-DE4662D78E2B}"/>
              </a:ext>
            </a:extLst>
          </p:cNvPr>
          <p:cNvGrpSpPr/>
          <p:nvPr/>
        </p:nvGrpSpPr>
        <p:grpSpPr>
          <a:xfrm>
            <a:off x="6412354" y="2830128"/>
            <a:ext cx="827850" cy="837002"/>
            <a:chOff x="863830" y="1187842"/>
            <a:chExt cx="827850" cy="837002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3345832C-FD5B-4311-891A-15A719C69F57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9CCD9C2-E2AF-4077-B6F8-194CC18E0A72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98326F9-4F51-4F1D-B93D-26D766946541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4F54AF8-15AE-44D9-A9DE-FA0685B62B5D}"/>
                </a:ext>
              </a:extLst>
            </p:cNvPr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002BF7C0-E094-471F-B3AB-0AC38FB09355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FE32474-9F53-4A75-B030-BEB74CA65F0B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E09C806-026C-4067-9E31-94F850127A95}"/>
                </a:ext>
              </a:extLst>
            </p:cNvPr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891CFD8-EFA5-41FA-BDC8-0BA2279B2F9F}"/>
                </a:ext>
              </a:extLst>
            </p:cNvPr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50D0E827-E388-4715-B165-381971F2F628}"/>
              </a:ext>
            </a:extLst>
          </p:cNvPr>
          <p:cNvSpPr/>
          <p:nvPr/>
        </p:nvSpPr>
        <p:spPr>
          <a:xfrm>
            <a:off x="5944060" y="305506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/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4" name="ZoneTexte 48">
                <a:extLst>
                  <a:ext uri="{FF2B5EF4-FFF2-40B4-BE49-F238E27FC236}">
                    <a16:creationId xmlns:a16="http://schemas.microsoft.com/office/drawing/2014/main" id="{F3B12656-4B07-4828-9B8C-60F6D3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75" y="3286120"/>
                <a:ext cx="35612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/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5" name="ZoneTexte 49">
                <a:extLst>
                  <a:ext uri="{FF2B5EF4-FFF2-40B4-BE49-F238E27FC236}">
                    <a16:creationId xmlns:a16="http://schemas.microsoft.com/office/drawing/2014/main" id="{6FDB3021-EEAF-4672-A72C-4233C267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05" y="3500321"/>
                <a:ext cx="35285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/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6" name="ZoneTexte 50">
                <a:extLst>
                  <a:ext uri="{FF2B5EF4-FFF2-40B4-BE49-F238E27FC236}">
                    <a16:creationId xmlns:a16="http://schemas.microsoft.com/office/drawing/2014/main" id="{1D2DFDCA-BA56-486E-AD4E-982A46AA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14" y="2649436"/>
                <a:ext cx="34733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/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" name="ZoneTexte 51">
                <a:extLst>
                  <a:ext uri="{FF2B5EF4-FFF2-40B4-BE49-F238E27FC236}">
                    <a16:creationId xmlns:a16="http://schemas.microsoft.com/office/drawing/2014/main" id="{A79B8125-8C84-4065-BFA1-297940DC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84" y="2649436"/>
                <a:ext cx="34406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/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8" name="ZoneTexte 52">
                <a:extLst>
                  <a:ext uri="{FF2B5EF4-FFF2-40B4-BE49-F238E27FC236}">
                    <a16:creationId xmlns:a16="http://schemas.microsoft.com/office/drawing/2014/main" id="{E54F4E29-A437-49C9-A581-D6C16DF9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54" y="3669065"/>
                <a:ext cx="41190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/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" name="ZoneTexte 53">
                <a:extLst>
                  <a:ext uri="{FF2B5EF4-FFF2-40B4-BE49-F238E27FC236}">
                    <a16:creationId xmlns:a16="http://schemas.microsoft.com/office/drawing/2014/main" id="{EEACFA1A-2460-4329-8295-96F01339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73" y="3254953"/>
                <a:ext cx="35708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4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èze 16">
            <a:extLst>
              <a:ext uri="{FF2B5EF4-FFF2-40B4-BE49-F238E27FC236}">
                <a16:creationId xmlns:a16="http://schemas.microsoft.com/office/drawing/2014/main" id="{54D3D5D7-5435-425F-8E38-D9B9B3D855AA}"/>
              </a:ext>
            </a:extLst>
          </p:cNvPr>
          <p:cNvSpPr/>
          <p:nvPr/>
        </p:nvSpPr>
        <p:spPr>
          <a:xfrm>
            <a:off x="4660843" y="3429001"/>
            <a:ext cx="1861877" cy="730420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054EF85-6B48-41D0-8042-BA4174C21201}"/>
              </a:ext>
            </a:extLst>
          </p:cNvPr>
          <p:cNvCxnSpPr>
            <a:cxnSpLocks/>
          </p:cNvCxnSpPr>
          <p:nvPr/>
        </p:nvCxnSpPr>
        <p:spPr>
          <a:xfrm>
            <a:off x="4660844" y="4159446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FD3474-6997-4D14-9093-6A4DD6B8410A}"/>
              </a:ext>
            </a:extLst>
          </p:cNvPr>
          <p:cNvCxnSpPr>
            <a:cxnSpLocks/>
          </p:cNvCxnSpPr>
          <p:nvPr/>
        </p:nvCxnSpPr>
        <p:spPr>
          <a:xfrm flipV="1">
            <a:off x="4660844" y="3088640"/>
            <a:ext cx="0" cy="107080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42F2F11-DD33-40AE-9F22-FF2741D1DB36}"/>
              </a:ext>
            </a:extLst>
          </p:cNvPr>
          <p:cNvCxnSpPr>
            <a:cxnSpLocks/>
          </p:cNvCxnSpPr>
          <p:nvPr/>
        </p:nvCxnSpPr>
        <p:spPr>
          <a:xfrm flipV="1">
            <a:off x="4660843" y="3428999"/>
            <a:ext cx="195637" cy="73042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480868-69FC-47B2-A862-CEBC8EF64EFF}"/>
              </a:ext>
            </a:extLst>
          </p:cNvPr>
          <p:cNvCxnSpPr>
            <a:cxnSpLocks/>
          </p:cNvCxnSpPr>
          <p:nvPr/>
        </p:nvCxnSpPr>
        <p:spPr>
          <a:xfrm>
            <a:off x="4856480" y="3428999"/>
            <a:ext cx="146304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05D60EF-D8FE-4313-83D7-97966C93E5D8}"/>
              </a:ext>
            </a:extLst>
          </p:cNvPr>
          <p:cNvCxnSpPr>
            <a:cxnSpLocks/>
          </p:cNvCxnSpPr>
          <p:nvPr/>
        </p:nvCxnSpPr>
        <p:spPr>
          <a:xfrm>
            <a:off x="6319520" y="3428999"/>
            <a:ext cx="203200" cy="73042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97FB37-DAC8-44B2-B5FB-9374ACD050B6}"/>
                  </a:ext>
                </a:extLst>
              </p:cNvPr>
              <p:cNvSpPr txBox="1"/>
              <p:nvPr/>
            </p:nvSpPr>
            <p:spPr>
              <a:xfrm>
                <a:off x="6687767" y="388242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97FB37-DAC8-44B2-B5FB-9374ACD05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67" y="3882422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4306162-40D9-496D-AC0C-82C0C820C1E2}"/>
                  </a:ext>
                </a:extLst>
              </p:cNvPr>
              <p:cNvSpPr txBox="1"/>
              <p:nvPr/>
            </p:nvSpPr>
            <p:spPr>
              <a:xfrm>
                <a:off x="4186802" y="3088615"/>
                <a:ext cx="47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4306162-40D9-496D-AC0C-82C0C820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02" y="3088615"/>
                <a:ext cx="474041" cy="276999"/>
              </a:xfrm>
              <a:prstGeom prst="rect">
                <a:avLst/>
              </a:prstGeom>
              <a:blipFill>
                <a:blip r:embed="rId3"/>
                <a:stretch>
                  <a:fillRect l="-6410" t="-4444" r="-16667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F6AB505-84B2-47E6-8E6F-4A0FEBDC7D1A}"/>
              </a:ext>
            </a:extLst>
          </p:cNvPr>
          <p:cNvCxnSpPr>
            <a:cxnSpLocks/>
          </p:cNvCxnSpPr>
          <p:nvPr/>
        </p:nvCxnSpPr>
        <p:spPr>
          <a:xfrm flipV="1">
            <a:off x="4856479" y="3428975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D8D9065-A823-4608-B4D8-4EEF78710E4B}"/>
              </a:ext>
            </a:extLst>
          </p:cNvPr>
          <p:cNvCxnSpPr>
            <a:cxnSpLocks/>
          </p:cNvCxnSpPr>
          <p:nvPr/>
        </p:nvCxnSpPr>
        <p:spPr>
          <a:xfrm flipV="1">
            <a:off x="6319520" y="3428975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54C56DA-D95C-4EC6-AA57-68001A491FA8}"/>
                  </a:ext>
                </a:extLst>
              </p:cNvPr>
              <p:cNvSpPr txBox="1"/>
              <p:nvPr/>
            </p:nvSpPr>
            <p:spPr>
              <a:xfrm>
                <a:off x="5442126" y="3147546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54C56DA-D95C-4EC6-AA57-68001A49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26" y="3147546"/>
                <a:ext cx="291747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0C919A89-0A1C-4CB0-BA2F-DBC0B0A7E1F5}"/>
              </a:ext>
            </a:extLst>
          </p:cNvPr>
          <p:cNvGrpSpPr/>
          <p:nvPr/>
        </p:nvGrpSpPr>
        <p:grpSpPr>
          <a:xfrm>
            <a:off x="4186802" y="1641236"/>
            <a:ext cx="2650851" cy="1414932"/>
            <a:chOff x="4186802" y="1053256"/>
            <a:chExt cx="2650851" cy="1414932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C605F1F-019C-4361-85B2-4A8A524316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97" y="1985588"/>
              <a:ext cx="2176836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B0F9105-ADC8-4760-9F1F-A05486DC2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897" y="1397382"/>
              <a:ext cx="0" cy="107080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B7305B1-DB0E-4700-8C15-07068DB5720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532" y="1985588"/>
              <a:ext cx="146304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B1568ADF-6F0B-40BD-9671-EC3BD2ACD7AA}"/>
                    </a:ext>
                  </a:extLst>
                </p:cNvPr>
                <p:cNvSpPr txBox="1"/>
                <p:nvPr/>
              </p:nvSpPr>
              <p:spPr>
                <a:xfrm>
                  <a:off x="6687740" y="163634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B1568ADF-6F0B-40BD-9671-EC3BD2ACD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740" y="1636347"/>
                  <a:ext cx="14991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A39F3C-1CA5-4505-A635-F1D610EA4529}"/>
                    </a:ext>
                  </a:extLst>
                </p:cNvPr>
                <p:cNvSpPr txBox="1"/>
                <p:nvPr/>
              </p:nvSpPr>
              <p:spPr>
                <a:xfrm>
                  <a:off x="4186802" y="1053256"/>
                  <a:ext cx="47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A39F3C-1CA5-4505-A635-F1D610EA4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802" y="1053256"/>
                  <a:ext cx="4761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10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26078A-277F-4967-BDB8-686254680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532" y="1613817"/>
              <a:ext cx="0" cy="37177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DB8903-420D-40B1-B678-1D648840BC8E}"/>
                    </a:ext>
                  </a:extLst>
                </p:cNvPr>
                <p:cNvSpPr txBox="1"/>
                <p:nvPr/>
              </p:nvSpPr>
              <p:spPr>
                <a:xfrm>
                  <a:off x="4922611" y="1330255"/>
                  <a:ext cx="557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DB8903-420D-40B1-B678-1D648840B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11" y="1330255"/>
                  <a:ext cx="5574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495" r="-1099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0FF1FF9-1A07-4FD1-92DA-C2D5327CF0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97" y="1613816"/>
              <a:ext cx="20258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662F076-FFAB-4EC4-89E1-EB70E730507E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44" y="2353938"/>
              <a:ext cx="20258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3E3A991-188F-49B9-BFFF-100B60EAD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2572" y="2008552"/>
              <a:ext cx="0" cy="36522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F75D9B6-7C62-4257-B824-1798EC738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5773" y="2008552"/>
              <a:ext cx="0" cy="36522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E29997B5-D101-4346-9A70-98DC12D73CE8}"/>
              </a:ext>
            </a:extLst>
          </p:cNvPr>
          <p:cNvCxnSpPr>
            <a:cxnSpLocks/>
          </p:cNvCxnSpPr>
          <p:nvPr/>
        </p:nvCxnSpPr>
        <p:spPr>
          <a:xfrm>
            <a:off x="4660844" y="5007361"/>
            <a:ext cx="21768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0C0FF39-3814-407B-B396-6D5349122061}"/>
              </a:ext>
            </a:extLst>
          </p:cNvPr>
          <p:cNvCxnSpPr>
            <a:cxnSpLocks/>
          </p:cNvCxnSpPr>
          <p:nvPr/>
        </p:nvCxnSpPr>
        <p:spPr>
          <a:xfrm flipV="1">
            <a:off x="4660844" y="3936555"/>
            <a:ext cx="0" cy="107080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95DE7395-2DAC-48E7-B82F-404C35775854}"/>
                  </a:ext>
                </a:extLst>
              </p:cNvPr>
              <p:cNvSpPr txBox="1"/>
              <p:nvPr/>
            </p:nvSpPr>
            <p:spPr>
              <a:xfrm>
                <a:off x="6687767" y="473033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95DE7395-2DAC-48E7-B82F-404C3577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67" y="4730337"/>
                <a:ext cx="149913" cy="276999"/>
              </a:xfrm>
              <a:prstGeom prst="rect">
                <a:avLst/>
              </a:prstGeom>
              <a:blipFill>
                <a:blip r:embed="rId8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E124984-9D94-41C0-90B5-67CFF39FBAE4}"/>
                  </a:ext>
                </a:extLst>
              </p:cNvPr>
              <p:cNvSpPr txBox="1"/>
              <p:nvPr/>
            </p:nvSpPr>
            <p:spPr>
              <a:xfrm>
                <a:off x="4186802" y="3936530"/>
                <a:ext cx="476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7E124984-9D94-41C0-90B5-67CFF39FB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802" y="3936530"/>
                <a:ext cx="476092" cy="276999"/>
              </a:xfrm>
              <a:prstGeom prst="rect">
                <a:avLst/>
              </a:prstGeom>
              <a:blipFill>
                <a:blip r:embed="rId9"/>
                <a:stretch>
                  <a:fillRect l="-11538" t="-2222" r="-17949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6C40958-A8CC-48C5-A0E2-8D4CF3E9834F}"/>
              </a:ext>
            </a:extLst>
          </p:cNvPr>
          <p:cNvCxnSpPr>
            <a:cxnSpLocks/>
          </p:cNvCxnSpPr>
          <p:nvPr/>
        </p:nvCxnSpPr>
        <p:spPr>
          <a:xfrm flipV="1">
            <a:off x="4856479" y="4276890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9CEBDB-4CA4-411C-8D91-BDB10EC473AF}"/>
                  </a:ext>
                </a:extLst>
              </p:cNvPr>
              <p:cNvSpPr txBox="1"/>
              <p:nvPr/>
            </p:nvSpPr>
            <p:spPr>
              <a:xfrm>
                <a:off x="4726315" y="5070696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9CEBDB-4CA4-411C-8D91-BDB10EC4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15" y="5070696"/>
                <a:ext cx="260328" cy="276999"/>
              </a:xfrm>
              <a:prstGeom prst="rect">
                <a:avLst/>
              </a:prstGeom>
              <a:blipFill>
                <a:blip r:embed="rId10"/>
                <a:stretch>
                  <a:fillRect l="-1860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3199AB0-0D0D-4C3E-B3F8-2CD11EF4C19A}"/>
              </a:ext>
            </a:extLst>
          </p:cNvPr>
          <p:cNvCxnSpPr>
            <a:cxnSpLocks/>
          </p:cNvCxnSpPr>
          <p:nvPr/>
        </p:nvCxnSpPr>
        <p:spPr>
          <a:xfrm flipV="1">
            <a:off x="6319520" y="4276890"/>
            <a:ext cx="0" cy="73044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012B50F-7B31-452F-911C-E5E38A9A6B07}"/>
              </a:ext>
            </a:extLst>
          </p:cNvPr>
          <p:cNvCxnSpPr>
            <a:cxnSpLocks/>
          </p:cNvCxnSpPr>
          <p:nvPr/>
        </p:nvCxnSpPr>
        <p:spPr>
          <a:xfrm flipV="1">
            <a:off x="6214756" y="5007336"/>
            <a:ext cx="104764" cy="6336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F1D9A4DF-D914-46B8-92A9-F658C4A4D190}"/>
                  </a:ext>
                </a:extLst>
              </p:cNvPr>
              <p:cNvSpPr txBox="1"/>
              <p:nvPr/>
            </p:nvSpPr>
            <p:spPr>
              <a:xfrm>
                <a:off x="6319520" y="5079604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F1D9A4DF-D914-46B8-92A9-F658C4A4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5079604"/>
                <a:ext cx="260328" cy="276999"/>
              </a:xfrm>
              <a:prstGeom prst="rect">
                <a:avLst/>
              </a:prstGeom>
              <a:blipFill>
                <a:blip r:embed="rId11"/>
                <a:stretch>
                  <a:fillRect l="-21429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3AFC346-FC46-4E50-AECD-E3903AC4520E}"/>
              </a:ext>
            </a:extLst>
          </p:cNvPr>
          <p:cNvCxnSpPr>
            <a:cxnSpLocks/>
          </p:cNvCxnSpPr>
          <p:nvPr/>
        </p:nvCxnSpPr>
        <p:spPr>
          <a:xfrm flipH="1" flipV="1">
            <a:off x="6536689" y="4998453"/>
            <a:ext cx="83848" cy="6336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834B64B1-4078-4EDB-85D5-9B117573BF66}"/>
              </a:ext>
            </a:extLst>
          </p:cNvPr>
          <p:cNvCxnSpPr>
            <a:cxnSpLocks/>
          </p:cNvCxnSpPr>
          <p:nvPr/>
        </p:nvCxnSpPr>
        <p:spPr>
          <a:xfrm flipV="1">
            <a:off x="6620537" y="5061813"/>
            <a:ext cx="0" cy="12070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F04C099-E420-451C-A132-E8D6DBF2E105}"/>
              </a:ext>
            </a:extLst>
          </p:cNvPr>
          <p:cNvCxnSpPr>
            <a:cxnSpLocks/>
          </p:cNvCxnSpPr>
          <p:nvPr/>
        </p:nvCxnSpPr>
        <p:spPr>
          <a:xfrm flipV="1">
            <a:off x="6214756" y="5070697"/>
            <a:ext cx="0" cy="120706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1212726-942B-422C-AC83-616C0A2A4A40}"/>
              </a:ext>
            </a:extLst>
          </p:cNvPr>
          <p:cNvCxnSpPr>
            <a:cxnSpLocks/>
          </p:cNvCxnSpPr>
          <p:nvPr/>
        </p:nvCxnSpPr>
        <p:spPr>
          <a:xfrm flipH="1">
            <a:off x="6214756" y="5122166"/>
            <a:ext cx="405781" cy="1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headEnd type="stealth" w="sm" len="lg"/>
            <a:tail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BFCE60D4-C1C7-4A39-8882-1540257FC544}"/>
              </a:ext>
            </a:extLst>
          </p:cNvPr>
          <p:cNvCxnSpPr>
            <a:cxnSpLocks/>
          </p:cNvCxnSpPr>
          <p:nvPr/>
        </p:nvCxnSpPr>
        <p:spPr>
          <a:xfrm flipV="1">
            <a:off x="6536690" y="4159421"/>
            <a:ext cx="0" cy="847915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2E5625D-8994-4BF5-A0CA-6AD3F3F62DD8}"/>
              </a:ext>
            </a:extLst>
          </p:cNvPr>
          <p:cNvCxnSpPr>
            <a:cxnSpLocks/>
          </p:cNvCxnSpPr>
          <p:nvPr/>
        </p:nvCxnSpPr>
        <p:spPr>
          <a:xfrm flipV="1">
            <a:off x="4853005" y="4483831"/>
            <a:ext cx="1469988" cy="455664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Forme libre : forme 106">
            <a:extLst>
              <a:ext uri="{FF2B5EF4-FFF2-40B4-BE49-F238E27FC236}">
                <a16:creationId xmlns:a16="http://schemas.microsoft.com/office/drawing/2014/main" id="{49A5BDE1-8B32-46C7-AFBE-27B2327C7E60}"/>
              </a:ext>
            </a:extLst>
          </p:cNvPr>
          <p:cNvSpPr/>
          <p:nvPr/>
        </p:nvSpPr>
        <p:spPr>
          <a:xfrm>
            <a:off x="4661704" y="4943950"/>
            <a:ext cx="193876" cy="54504"/>
          </a:xfrm>
          <a:custGeom>
            <a:avLst/>
            <a:gdLst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76" h="95491">
                <a:moveTo>
                  <a:pt x="0" y="95491"/>
                </a:moveTo>
                <a:cubicBezTo>
                  <a:pt x="142111" y="87654"/>
                  <a:pt x="138776" y="42944"/>
                  <a:pt x="193876" y="0"/>
                </a:cubicBezTo>
                <a:lnTo>
                  <a:pt x="193876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16E44C2A-E344-44B5-BEA2-81561B290D4C}"/>
              </a:ext>
            </a:extLst>
          </p:cNvPr>
          <p:cNvSpPr/>
          <p:nvPr/>
        </p:nvSpPr>
        <p:spPr>
          <a:xfrm flipH="1" flipV="1">
            <a:off x="6316525" y="4442112"/>
            <a:ext cx="220164" cy="45719"/>
          </a:xfrm>
          <a:custGeom>
            <a:avLst/>
            <a:gdLst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  <a:gd name="connsiteX0" fmla="*/ 0 w 193876"/>
              <a:gd name="connsiteY0" fmla="*/ 95491 h 95491"/>
              <a:gd name="connsiteX1" fmla="*/ 193876 w 193876"/>
              <a:gd name="connsiteY1" fmla="*/ 0 h 95491"/>
              <a:gd name="connsiteX2" fmla="*/ 193876 w 193876"/>
              <a:gd name="connsiteY2" fmla="*/ 0 h 9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76" h="95491">
                <a:moveTo>
                  <a:pt x="0" y="95491"/>
                </a:moveTo>
                <a:cubicBezTo>
                  <a:pt x="142111" y="87654"/>
                  <a:pt x="138776" y="42944"/>
                  <a:pt x="193876" y="0"/>
                </a:cubicBezTo>
                <a:lnTo>
                  <a:pt x="193876" y="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376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Grand écran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2020-05-26T07:24:21Z</dcterms:created>
  <dcterms:modified xsi:type="dcterms:W3CDTF">2020-05-31T18:46:46Z</dcterms:modified>
</cp:coreProperties>
</file>