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1" r:id="rId5"/>
    <p:sldId id="262" r:id="rId6"/>
    <p:sldId id="259" r:id="rId7"/>
    <p:sldId id="258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00" d="100"/>
          <a:sy n="100" d="100"/>
        </p:scale>
        <p:origin x="308" y="-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5524AB9-E274-4CAD-9314-B15A26F52D12}"/>
              </a:ext>
            </a:extLst>
          </p:cNvPr>
          <p:cNvCxnSpPr>
            <a:cxnSpLocks/>
            <a:stCxn id="21" idx="7"/>
            <a:endCxn id="8" idx="3"/>
          </p:cNvCxnSpPr>
          <p:nvPr/>
        </p:nvCxnSpPr>
        <p:spPr>
          <a:xfrm flipH="1">
            <a:off x="3756518" y="4767325"/>
            <a:ext cx="917317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26" idx="0"/>
            <a:endCxn id="21" idx="4"/>
          </p:cNvCxnSpPr>
          <p:nvPr/>
        </p:nvCxnSpPr>
        <p:spPr>
          <a:xfrm>
            <a:off x="4572000" y="4005064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  <a:stCxn id="26" idx="7"/>
            <a:endCxn id="24" idx="3"/>
          </p:cNvCxnSpPr>
          <p:nvPr/>
        </p:nvCxnSpPr>
        <p:spPr>
          <a:xfrm flipH="1">
            <a:off x="3030004" y="4047245"/>
            <a:ext cx="1643831" cy="923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  <a:stCxn id="24" idx="1"/>
            <a:endCxn id="8" idx="5"/>
          </p:cNvCxnSpPr>
          <p:nvPr/>
        </p:nvCxnSpPr>
        <p:spPr>
          <a:xfrm>
            <a:off x="3030004" y="4767325"/>
            <a:ext cx="930184" cy="70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96" y="5121188"/>
                <a:ext cx="1162498" cy="430887"/>
              </a:xfrm>
              <a:prstGeom prst="rect">
                <a:avLst/>
              </a:prstGeo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0CB78485-87F1-4AD0-A503-6DAE95C8BF8E}"/>
              </a:ext>
            </a:extLst>
          </p:cNvPr>
          <p:cNvGrpSpPr/>
          <p:nvPr/>
        </p:nvGrpSpPr>
        <p:grpSpPr>
          <a:xfrm>
            <a:off x="3714337" y="5229200"/>
            <a:ext cx="295920" cy="621156"/>
            <a:chOff x="3873050" y="5445224"/>
            <a:chExt cx="295920" cy="621156"/>
          </a:xfrm>
        </p:grpSpPr>
        <p:sp>
          <p:nvSpPr>
            <p:cNvPr id="8" name="Ellipse 7"/>
            <p:cNvSpPr/>
            <p:nvPr/>
          </p:nvSpPr>
          <p:spPr>
            <a:xfrm>
              <a:off x="3873050" y="5445224"/>
              <a:ext cx="288032" cy="2880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41" name="Connecteur droit 40"/>
            <p:cNvCxnSpPr>
              <a:cxnSpLocks/>
              <a:endCxn id="8" idx="4"/>
            </p:cNvCxnSpPr>
            <p:nvPr/>
          </p:nvCxnSpPr>
          <p:spPr>
            <a:xfrm flipV="1">
              <a:off x="4017066" y="5733256"/>
              <a:ext cx="0" cy="17948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805A954-67A5-438D-92E1-3867AA6112B1}"/>
                </a:ext>
              </a:extLst>
            </p:cNvPr>
            <p:cNvGrpSpPr/>
            <p:nvPr/>
          </p:nvGrpSpPr>
          <p:grpSpPr>
            <a:xfrm rot="16200000">
              <a:off x="3948755" y="5846164"/>
              <a:ext cx="152400" cy="288031"/>
              <a:chOff x="3549522" y="5445225"/>
              <a:chExt cx="152400" cy="2880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49522" y="5445225"/>
                <a:ext cx="152400" cy="2863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 flipV="1">
                <a:off x="3701922" y="5445225"/>
                <a:ext cx="0" cy="288031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FF68B2-4480-4110-9C75-53F0185D497D}"/>
              </a:ext>
            </a:extLst>
          </p:cNvPr>
          <p:cNvSpPr/>
          <p:nvPr/>
        </p:nvSpPr>
        <p:spPr>
          <a:xfrm>
            <a:off x="4427984" y="472514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0DF5AEF-4039-4AD6-B5D8-2BEE3F7244CE}"/>
              </a:ext>
            </a:extLst>
          </p:cNvPr>
          <p:cNvSpPr/>
          <p:nvPr/>
        </p:nvSpPr>
        <p:spPr>
          <a:xfrm>
            <a:off x="2987823" y="4725144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46B496-A914-40A5-B5D9-392006D7A22B}"/>
              </a:ext>
            </a:extLst>
          </p:cNvPr>
          <p:cNvSpPr/>
          <p:nvPr/>
        </p:nvSpPr>
        <p:spPr>
          <a:xfrm>
            <a:off x="4427984" y="4005064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2DD8033-5E72-4F97-9C01-DEAF4C557F24}"/>
              </a:ext>
            </a:extLst>
          </p:cNvPr>
          <p:cNvSpPr/>
          <p:nvPr/>
        </p:nvSpPr>
        <p:spPr>
          <a:xfrm>
            <a:off x="3419872" y="4005064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/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0DA371A-6AAA-41E5-9D1A-5CF93393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16" y="5121188"/>
                <a:ext cx="1162498" cy="430887"/>
              </a:xfrm>
              <a:prstGeom prst="rect">
                <a:avLst/>
              </a:prstGeom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/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4C65330-ED68-43A8-9795-D8D1F0F1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94257"/>
                <a:ext cx="801215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/>
              <p:nvPr/>
            </p:nvSpPr>
            <p:spPr>
              <a:xfrm>
                <a:off x="3464548" y="4530791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B17D61-7F39-413D-98AB-04900275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48" y="4530791"/>
                <a:ext cx="801215" cy="430887"/>
              </a:xfrm>
              <a:prstGeom prst="rect">
                <a:avLst/>
              </a:prstGeom>
              <a:blipFill>
                <a:blip r:embed="rId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ACF6AF-BE87-47B4-8279-A6B54665D913}"/>
              </a:ext>
            </a:extLst>
          </p:cNvPr>
          <p:cNvCxnSpPr>
            <a:cxnSpLocks/>
            <a:stCxn id="26" idx="2"/>
            <a:endCxn id="28" idx="6"/>
          </p:cNvCxnSpPr>
          <p:nvPr/>
        </p:nvCxnSpPr>
        <p:spPr>
          <a:xfrm flipH="1">
            <a:off x="3707904" y="4149080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/>
              <p:nvPr/>
            </p:nvSpPr>
            <p:spPr>
              <a:xfrm>
                <a:off x="3677588" y="3723309"/>
                <a:ext cx="8012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E7729708-86CF-4095-B0D2-8D06E72F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88" y="3723309"/>
                <a:ext cx="801215" cy="430887"/>
              </a:xfrm>
              <a:prstGeom prst="rect">
                <a:avLst/>
              </a:prstGeom>
              <a:blipFill>
                <a:blip r:embed="rId6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7D8A625-34B0-488F-B761-2052C456541A}"/>
              </a:ext>
            </a:extLst>
          </p:cNvPr>
          <p:cNvCxnSpPr>
            <a:cxnSpLocks/>
            <a:stCxn id="28" idx="3"/>
            <a:endCxn id="24" idx="0"/>
          </p:cNvCxnSpPr>
          <p:nvPr/>
        </p:nvCxnSpPr>
        <p:spPr>
          <a:xfrm flipH="1">
            <a:off x="3131839" y="4250915"/>
            <a:ext cx="330214" cy="47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73F221E-D123-4AF7-BA75-16AECDD4CF49}"/>
              </a:ext>
            </a:extLst>
          </p:cNvPr>
          <p:cNvSpPr txBox="1"/>
          <p:nvPr/>
        </p:nvSpPr>
        <p:spPr>
          <a:xfrm>
            <a:off x="2605224" y="4235979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Engrenage</a:t>
            </a:r>
            <a:endParaRPr lang="fr-FR" sz="11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00E5F48-7E0B-4CA6-901B-CE4030B36054}"/>
              </a:ext>
            </a:extLst>
          </p:cNvPr>
          <p:cNvSpPr/>
          <p:nvPr/>
        </p:nvSpPr>
        <p:spPr>
          <a:xfrm>
            <a:off x="2699792" y="3722072"/>
            <a:ext cx="2540902" cy="135473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426047B-98BD-453C-9405-3281EF0FCE11}"/>
              </a:ext>
            </a:extLst>
          </p:cNvPr>
          <p:cNvSpPr/>
          <p:nvPr/>
        </p:nvSpPr>
        <p:spPr>
          <a:xfrm>
            <a:off x="3607453" y="3371905"/>
            <a:ext cx="328759" cy="317859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8914942-A735-417A-9699-7EA9F9D52679}"/>
              </a:ext>
            </a:extLst>
          </p:cNvPr>
          <p:cNvSpPr txBox="1"/>
          <p:nvPr/>
        </p:nvSpPr>
        <p:spPr>
          <a:xfrm>
            <a:off x="2875247" y="3148663"/>
            <a:ext cx="80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dirty="0"/>
              <a:t>Pesanteur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4870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Affichage à l'écran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42</cp:revision>
  <dcterms:created xsi:type="dcterms:W3CDTF">2018-03-22T21:06:39Z</dcterms:created>
  <dcterms:modified xsi:type="dcterms:W3CDTF">2020-01-21T13:58:19Z</dcterms:modified>
</cp:coreProperties>
</file>