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22" r:id="rId3"/>
    <p:sldId id="323" r:id="rId4"/>
    <p:sldId id="324" r:id="rId5"/>
    <p:sldId id="311" r:id="rId6"/>
    <p:sldId id="312" r:id="rId7"/>
    <p:sldId id="313" r:id="rId8"/>
    <p:sldId id="316" r:id="rId9"/>
    <p:sldId id="314" r:id="rId10"/>
    <p:sldId id="318" r:id="rId11"/>
    <p:sldId id="319" r:id="rId12"/>
    <p:sldId id="317" r:id="rId13"/>
    <p:sldId id="321" r:id="rId14"/>
    <p:sldId id="31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55744"/>
        <c:axId val="9857664"/>
      </c:scatterChart>
      <c:valAx>
        <c:axId val="985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57664"/>
        <c:crosses val="autoZero"/>
        <c:crossBetween val="midCat"/>
      </c:valAx>
      <c:valAx>
        <c:axId val="98576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55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488000"/>
        <c:axId val="149489920"/>
      </c:scatterChart>
      <c:valAx>
        <c:axId val="14948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49489920"/>
        <c:crosses val="autoZero"/>
        <c:crossBetween val="midCat"/>
      </c:valAx>
      <c:valAx>
        <c:axId val="149489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49488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18/01/2019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5</a:t>
            </a:r>
            <a:br>
              <a:rPr lang="fr-FR" dirty="0"/>
            </a:br>
            <a:r>
              <a:rPr lang="fr-FR" dirty="0"/>
              <a:t>Évaluation de la consommation énergétique de la cheville NAO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</a:p>
              <a:p>
                <a:pPr lvl="3"/>
                <a:r>
                  <a:rPr lang="fr-FR" dirty="0"/>
                  <a:t>1</a:t>
                </a:r>
              </a:p>
              <a:p>
                <a:pPr lvl="4"/>
                <a:r>
                  <a:rPr lang="fr-FR" dirty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A prendre avec des pincettes</a:t>
            </a: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>
                  <a:ea typeface="Cambria Math"/>
                </a:endParaRPr>
              </a:p>
              <a:p>
                <a:pPr lvl="1"/>
                <a:endParaRPr lang="fr-FR" sz="16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fr-FR" sz="2100" dirty="0">
                  <a:ea typeface="Cambria Math"/>
                </a:endParaRPr>
              </a:p>
              <a:p>
                <a:endParaRPr lang="fr-FR" sz="2400" dirty="0"/>
              </a:p>
              <a:p>
                <a:endParaRPr lang="fr-FR" sz="2400" dirty="0"/>
              </a:p>
              <a:p>
                <a:pPr lvl="1"/>
                <a:endParaRPr lang="fr-FR" sz="16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439783" y="3991155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18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mesurer le Cf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>
                <a:blip r:embed="rId2"/>
                <a:stretch>
                  <a:fillRect l="-623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951803"/>
              </p:ext>
            </p:extLst>
          </p:nvPr>
        </p:nvGraphicFramePr>
        <p:xfrm>
          <a:off x="1187624" y="3429000"/>
          <a:ext cx="6048672" cy="310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850</Words>
  <Application>Microsoft Office PowerPoint</Application>
  <PresentationFormat>Affichage à l'écran (4:3)</PresentationFormat>
  <Paragraphs>276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Cycle 5 Évaluation de la consommation énergétique de la cheville NAO</vt:lpstr>
      <vt:lpstr>Présentation PowerPoint</vt:lpstr>
      <vt:lpstr>Présentation PowerPoint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Xavier Pessoles</cp:lastModifiedBy>
  <cp:revision>155</cp:revision>
  <dcterms:created xsi:type="dcterms:W3CDTF">2014-09-30T07:33:25Z</dcterms:created>
  <dcterms:modified xsi:type="dcterms:W3CDTF">2019-01-18T14:20:09Z</dcterms:modified>
</cp:coreProperties>
</file>