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2700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FF79E-3D0B-4365-BFE7-2417CCF29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D2FC8A-5957-4310-A934-015FC3C49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697B38-9CCD-4ED3-8F53-E0AE35A8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5C9868-8935-406B-A14D-DC9E154E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7D97F-5163-4CA4-BE05-61AD5B0B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8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9E6F5-4B08-46FA-BDE1-CC7F5F1F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D42C22-885D-430F-944B-C977D9D69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C72F9C-B693-414F-8830-E265F3EC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0354E3-ED20-41D4-B31B-4B147101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72FD8A-04CB-48E5-B8B1-17615CC9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32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6DA05A-4CA7-4F69-95AC-0D85072FC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309A4E-3489-44CF-9A63-842F8396F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523B7-9905-4026-882D-7121F1E9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59C996-815C-4FB3-A238-4F2C96E7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66A23-8DB6-42FB-887C-AAC4A63B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9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DFF15-5133-43EC-B9C6-32E7B706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A485A5-A1D5-471D-8291-3420D7BA7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4EAA27-D6C1-4F8E-975E-035C8852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DEB8D2-14B0-4842-979E-5CE80ED1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E4F678-73E0-42C2-AAC4-36B57C57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97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D239B-C5B3-4331-B942-599EFB8F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47D1B1-38B8-4084-AB6B-873272565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CD39FA-90F0-4135-BE1A-608A0C07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FFC1F6-253D-4A12-9A43-21EF71C0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D01C7-2B1B-408A-9668-F8CDEDE5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15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68C91-8EE4-4A1F-A4E3-6AD7D599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6DCDDE-8A63-463D-8E88-5394F6C06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FF9D64-969D-47AB-BB1B-EA91B434B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A6545E-1CDB-4B99-8D6A-2B4BDF59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80E0C9-2FD8-451F-A9DD-FB6718A1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8923E9-6D10-4600-9EC4-6C9699A7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28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B1D04-7199-49CD-9F99-F1149E28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57098B-C605-45E0-9AF7-D15BA2810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1EBA32-73D6-4761-864C-293C32C4B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9CC077-3A09-4612-B0D9-81C1B2F02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971676-24F8-45F5-8667-AF609572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157CDD-D775-4729-908D-565754DE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5C06C2-9C49-4268-AD18-92D61CD0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D9F3CCB-C5FC-4FF3-8A36-6D84AB43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24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CF7AA-3D79-4FBD-A0FB-56A3DA0A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7FC233A-C2E8-4A77-9BAD-90719FCC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1CA907-ABBB-4E22-855F-184B83E4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CF50FA-924F-474E-83CF-D70A23DA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09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74A939-E634-43A1-8401-823E949A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89CAED-4DF3-442A-B8F8-8B588F6A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5FFAE7-92AB-4831-9742-6940E975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29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081C2-A9F8-4834-801B-73B55F88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6E4216-7DAF-4DA8-A87B-CA0C63BD7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038C6A-1246-47B5-A762-3F6D6C544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A5ED42-2398-4507-B36C-8431CDB1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30FAC0-0E3A-44AE-B674-12F85CD3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68EB53-CD8C-4CFE-9829-2DFFC151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083A1-7990-47A3-979C-AE2BD5BD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D18467-AAC3-4AFC-9A59-95FBF3B76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8BFC1D-6032-4BB1-8F26-3C9C272DC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78622B-8657-4EF0-BF67-141A65D1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DEE024-09C3-419E-8B98-422D0433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1A7FE5-234B-430A-A2D2-B206ECA0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96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C39BE11-FEAE-4069-A621-C08C94F0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9A5492-6921-42CE-A7C5-E780B20F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E6AF4D-118B-49DC-9335-885CE1BE9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86705-6A2C-477C-BCED-5CFA24B97EE3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B5EAC8-C353-44CA-9ACF-E0401867E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B7B2A-4184-48CB-9193-17B00A2E3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31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DBF3EC2-A1AC-4FA9-B95E-93021D9077E9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5709525" y="2070005"/>
            <a:ext cx="0" cy="1609467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314A2BFF-0FA3-4BD8-90D6-90B3BCFBF0AE}"/>
              </a:ext>
            </a:extLst>
          </p:cNvPr>
          <p:cNvSpPr/>
          <p:nvPr/>
        </p:nvSpPr>
        <p:spPr>
          <a:xfrm rot="5400000">
            <a:off x="7316365" y="3888457"/>
            <a:ext cx="142722" cy="539751"/>
          </a:xfrm>
          <a:custGeom>
            <a:avLst/>
            <a:gdLst>
              <a:gd name="connsiteX0" fmla="*/ 12700 w 139750"/>
              <a:gd name="connsiteY0" fmla="*/ 0 h 539750"/>
              <a:gd name="connsiteX1" fmla="*/ 139700 w 139750"/>
              <a:gd name="connsiteY1" fmla="*/ 311150 h 539750"/>
              <a:gd name="connsiteX2" fmla="*/ 0 w 139750"/>
              <a:gd name="connsiteY2" fmla="*/ 539750 h 539750"/>
              <a:gd name="connsiteX0" fmla="*/ 12700 w 159049"/>
              <a:gd name="connsiteY0" fmla="*/ 0 h 539750"/>
              <a:gd name="connsiteX1" fmla="*/ 139700 w 159049"/>
              <a:gd name="connsiteY1" fmla="*/ 311150 h 539750"/>
              <a:gd name="connsiteX2" fmla="*/ 0 w 159049"/>
              <a:gd name="connsiteY2" fmla="*/ 539750 h 539750"/>
              <a:gd name="connsiteX0" fmla="*/ 12700 w 159049"/>
              <a:gd name="connsiteY0" fmla="*/ 0 h 539751"/>
              <a:gd name="connsiteX1" fmla="*/ 139700 w 159049"/>
              <a:gd name="connsiteY1" fmla="*/ 311150 h 539751"/>
              <a:gd name="connsiteX2" fmla="*/ 0 w 159049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722" h="539751">
                <a:moveTo>
                  <a:pt x="12700" y="0"/>
                </a:moveTo>
                <a:cubicBezTo>
                  <a:pt x="229658" y="2646"/>
                  <a:pt x="110067" y="189442"/>
                  <a:pt x="107950" y="279400"/>
                </a:cubicBezTo>
                <a:cubicBezTo>
                  <a:pt x="105833" y="369358"/>
                  <a:pt x="195791" y="540279"/>
                  <a:pt x="0" y="539750"/>
                </a:cubicBezTo>
              </a:path>
            </a:pathLst>
          </a:custGeom>
          <a:solidFill>
            <a:srgbClr val="92D050">
              <a:alpha val="4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6DA1B4F7-D9A1-42F3-AF9E-4AFA3BD693A0}"/>
              </a:ext>
            </a:extLst>
          </p:cNvPr>
          <p:cNvSpPr/>
          <p:nvPr/>
        </p:nvSpPr>
        <p:spPr>
          <a:xfrm>
            <a:off x="8991600" y="3822700"/>
            <a:ext cx="142722" cy="539751"/>
          </a:xfrm>
          <a:custGeom>
            <a:avLst/>
            <a:gdLst>
              <a:gd name="connsiteX0" fmla="*/ 12700 w 139750"/>
              <a:gd name="connsiteY0" fmla="*/ 0 h 539750"/>
              <a:gd name="connsiteX1" fmla="*/ 139700 w 139750"/>
              <a:gd name="connsiteY1" fmla="*/ 311150 h 539750"/>
              <a:gd name="connsiteX2" fmla="*/ 0 w 139750"/>
              <a:gd name="connsiteY2" fmla="*/ 539750 h 539750"/>
              <a:gd name="connsiteX0" fmla="*/ 12700 w 159049"/>
              <a:gd name="connsiteY0" fmla="*/ 0 h 539750"/>
              <a:gd name="connsiteX1" fmla="*/ 139700 w 159049"/>
              <a:gd name="connsiteY1" fmla="*/ 311150 h 539750"/>
              <a:gd name="connsiteX2" fmla="*/ 0 w 159049"/>
              <a:gd name="connsiteY2" fmla="*/ 539750 h 539750"/>
              <a:gd name="connsiteX0" fmla="*/ 12700 w 159049"/>
              <a:gd name="connsiteY0" fmla="*/ 0 h 539751"/>
              <a:gd name="connsiteX1" fmla="*/ 139700 w 159049"/>
              <a:gd name="connsiteY1" fmla="*/ 311150 h 539751"/>
              <a:gd name="connsiteX2" fmla="*/ 0 w 159049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722" h="539751">
                <a:moveTo>
                  <a:pt x="12700" y="0"/>
                </a:moveTo>
                <a:cubicBezTo>
                  <a:pt x="229658" y="2646"/>
                  <a:pt x="110067" y="189442"/>
                  <a:pt x="107950" y="279400"/>
                </a:cubicBezTo>
                <a:cubicBezTo>
                  <a:pt x="105833" y="369358"/>
                  <a:pt x="195791" y="540279"/>
                  <a:pt x="0" y="539750"/>
                </a:cubicBezTo>
              </a:path>
            </a:pathLst>
          </a:custGeom>
          <a:solidFill>
            <a:srgbClr val="92D050">
              <a:alpha val="4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85B577-9C9A-4B32-8237-54A440E9D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34" y="519615"/>
            <a:ext cx="2851582" cy="5818769"/>
          </a:xfrm>
          <a:prstGeom prst="rect">
            <a:avLst/>
          </a:prstGeom>
          <a:noFill/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DB424FBC-4FC2-4BAD-BC6B-874A50162913}"/>
              </a:ext>
            </a:extLst>
          </p:cNvPr>
          <p:cNvSpPr/>
          <p:nvPr/>
        </p:nvSpPr>
        <p:spPr>
          <a:xfrm>
            <a:off x="7997778" y="4606636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497E5DC-0B4F-43E9-9131-5B4A15F94695}"/>
              </a:ext>
            </a:extLst>
          </p:cNvPr>
          <p:cNvCxnSpPr>
            <a:stCxn id="5" idx="0"/>
          </p:cNvCxnSpPr>
          <p:nvPr/>
        </p:nvCxnSpPr>
        <p:spPr>
          <a:xfrm flipV="1">
            <a:off x="8264478" y="1977656"/>
            <a:ext cx="0" cy="262898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90CEECD-E128-4C88-A558-409744DE97B1}"/>
              </a:ext>
            </a:extLst>
          </p:cNvPr>
          <p:cNvSpPr/>
          <p:nvPr/>
        </p:nvSpPr>
        <p:spPr>
          <a:xfrm>
            <a:off x="8120478" y="2716146"/>
            <a:ext cx="288000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E1F4CA9-4026-4437-8A8E-9F6B841E92BA}"/>
              </a:ext>
            </a:extLst>
          </p:cNvPr>
          <p:cNvGrpSpPr/>
          <p:nvPr/>
        </p:nvGrpSpPr>
        <p:grpSpPr>
          <a:xfrm rot="5400000">
            <a:off x="7976949" y="2930849"/>
            <a:ext cx="575059" cy="145654"/>
            <a:chOff x="5565685" y="2400835"/>
            <a:chExt cx="575059" cy="145654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3202C25B-D6FC-4543-B035-4608B889E07B}"/>
                </a:ext>
              </a:extLst>
            </p:cNvPr>
            <p:cNvSpPr/>
            <p:nvPr/>
          </p:nvSpPr>
          <p:spPr>
            <a:xfrm>
              <a:off x="5565685" y="2402489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94F4694-97CB-4E6B-8A08-D641A335FC3B}"/>
                </a:ext>
              </a:extLst>
            </p:cNvPr>
            <p:cNvSpPr/>
            <p:nvPr/>
          </p:nvSpPr>
          <p:spPr>
            <a:xfrm flipV="1">
              <a:off x="5705214" y="2400835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D411D02B-7234-4D04-9726-00F0A972CD13}"/>
                </a:ext>
              </a:extLst>
            </p:cNvPr>
            <p:cNvSpPr/>
            <p:nvPr/>
          </p:nvSpPr>
          <p:spPr>
            <a:xfrm>
              <a:off x="5853686" y="2402489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338C6779-21FA-4593-8C45-054FFCE67BDA}"/>
                </a:ext>
              </a:extLst>
            </p:cNvPr>
            <p:cNvSpPr/>
            <p:nvPr/>
          </p:nvSpPr>
          <p:spPr>
            <a:xfrm flipV="1">
              <a:off x="5996744" y="2400835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994A21-73D3-4528-8604-54767E612210}"/>
              </a:ext>
            </a:extLst>
          </p:cNvPr>
          <p:cNvSpPr/>
          <p:nvPr/>
        </p:nvSpPr>
        <p:spPr>
          <a:xfrm>
            <a:off x="8119652" y="3812401"/>
            <a:ext cx="288000" cy="576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53FB9A6-ED9E-4B0B-82C5-90E048A18ED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407652" y="4100401"/>
            <a:ext cx="588751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D443234-E79A-4ED2-8D95-A51BC61BC8AD}"/>
              </a:ext>
            </a:extLst>
          </p:cNvPr>
          <p:cNvCxnSpPr>
            <a:cxnSpLocks/>
          </p:cNvCxnSpPr>
          <p:nvPr/>
        </p:nvCxnSpPr>
        <p:spPr>
          <a:xfrm flipV="1">
            <a:off x="8996404" y="3812402"/>
            <a:ext cx="0" cy="575999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D99348-D8DC-44DC-8E3C-9F7FDAF099CA}"/>
              </a:ext>
            </a:extLst>
          </p:cNvPr>
          <p:cNvCxnSpPr>
            <a:cxnSpLocks/>
          </p:cNvCxnSpPr>
          <p:nvPr/>
        </p:nvCxnSpPr>
        <p:spPr>
          <a:xfrm>
            <a:off x="8119652" y="3759902"/>
            <a:ext cx="28800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E2BB204-4808-4C59-A927-DDA79D2CA572}"/>
              </a:ext>
            </a:extLst>
          </p:cNvPr>
          <p:cNvCxnSpPr>
            <a:cxnSpLocks/>
          </p:cNvCxnSpPr>
          <p:nvPr/>
        </p:nvCxnSpPr>
        <p:spPr>
          <a:xfrm>
            <a:off x="8119652" y="4443852"/>
            <a:ext cx="28800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1B8610E-2084-44F1-A570-2B190CCB0FD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080000" y="4100401"/>
            <a:ext cx="3039652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D5D4C52-9A07-4D5C-9833-F487544DD8C1}"/>
              </a:ext>
            </a:extLst>
          </p:cNvPr>
          <p:cNvCxnSpPr>
            <a:cxnSpLocks/>
          </p:cNvCxnSpPr>
          <p:nvPr/>
        </p:nvCxnSpPr>
        <p:spPr>
          <a:xfrm>
            <a:off x="6961590" y="2317750"/>
            <a:ext cx="412" cy="1782651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387F6A-2070-45F2-BF98-23C943592737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flipH="1">
            <a:off x="7106002" y="3004146"/>
            <a:ext cx="1014476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028BD-6049-4DA9-B661-4FB1BFED7E68}"/>
              </a:ext>
            </a:extLst>
          </p:cNvPr>
          <p:cNvSpPr/>
          <p:nvPr/>
        </p:nvSpPr>
        <p:spPr>
          <a:xfrm>
            <a:off x="6818002" y="2716146"/>
            <a:ext cx="288000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F3173C-E945-473A-8DA5-CB1C7659A769}"/>
              </a:ext>
            </a:extLst>
          </p:cNvPr>
          <p:cNvSpPr/>
          <p:nvPr/>
        </p:nvSpPr>
        <p:spPr>
          <a:xfrm>
            <a:off x="7220013" y="2552700"/>
            <a:ext cx="777765" cy="451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M</a:t>
            </a:r>
          </a:p>
          <a:p>
            <a:pPr algn="ctr"/>
            <a:r>
              <a:rPr lang="fr-FR" sz="140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130kg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CD427CD-06B8-4B63-BF6E-457F2A4D4A35}"/>
              </a:ext>
            </a:extLst>
          </p:cNvPr>
          <p:cNvCxnSpPr>
            <a:cxnSpLocks/>
          </p:cNvCxnSpPr>
          <p:nvPr/>
        </p:nvCxnSpPr>
        <p:spPr>
          <a:xfrm>
            <a:off x="6097927" y="2999676"/>
            <a:ext cx="0" cy="111085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0EA9F89-7601-4885-A16E-DF460F664C64}"/>
              </a:ext>
            </a:extLst>
          </p:cNvPr>
          <p:cNvSpPr/>
          <p:nvPr/>
        </p:nvSpPr>
        <p:spPr>
          <a:xfrm>
            <a:off x="5567202" y="2716146"/>
            <a:ext cx="288000" cy="576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975A68E-2AC3-4B39-A4A8-F0A6E56CB1DB}"/>
              </a:ext>
            </a:extLst>
          </p:cNvPr>
          <p:cNvCxnSpPr>
            <a:cxnSpLocks/>
          </p:cNvCxnSpPr>
          <p:nvPr/>
        </p:nvCxnSpPr>
        <p:spPr>
          <a:xfrm>
            <a:off x="5852312" y="3004228"/>
            <a:ext cx="242725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F4F1CB89-F0E4-4542-B98D-6AE9C57426A8}"/>
              </a:ext>
            </a:extLst>
          </p:cNvPr>
          <p:cNvSpPr/>
          <p:nvPr/>
        </p:nvSpPr>
        <p:spPr>
          <a:xfrm>
            <a:off x="5473426" y="1597807"/>
            <a:ext cx="472198" cy="4721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B2EF7C9D-B611-4620-A406-3F69CC068DA7}"/>
              </a:ext>
            </a:extLst>
          </p:cNvPr>
          <p:cNvCxnSpPr>
            <a:cxnSpLocks/>
          </p:cNvCxnSpPr>
          <p:nvPr/>
        </p:nvCxnSpPr>
        <p:spPr>
          <a:xfrm flipH="1">
            <a:off x="6356350" y="2999676"/>
            <a:ext cx="461653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2CE13157-F9F0-4843-A7CE-45A0B08AD8A7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5945624" y="1833906"/>
            <a:ext cx="0" cy="69079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1A76C5CB-C671-492F-9CC7-4054BD729005}"/>
              </a:ext>
            </a:extLst>
          </p:cNvPr>
          <p:cNvCxnSpPr>
            <a:cxnSpLocks/>
          </p:cNvCxnSpPr>
          <p:nvPr/>
        </p:nvCxnSpPr>
        <p:spPr>
          <a:xfrm flipV="1">
            <a:off x="6356350" y="2524696"/>
            <a:ext cx="0" cy="474981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6EBFB24-E838-426D-9046-381E04913227}"/>
              </a:ext>
            </a:extLst>
          </p:cNvPr>
          <p:cNvCxnSpPr>
            <a:cxnSpLocks/>
          </p:cNvCxnSpPr>
          <p:nvPr/>
        </p:nvCxnSpPr>
        <p:spPr>
          <a:xfrm flipH="1">
            <a:off x="5945624" y="2524696"/>
            <a:ext cx="404058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2FE5522-7AC9-4282-B269-9B1EA47FEF73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473425" y="1833906"/>
            <a:ext cx="1" cy="2253065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C71213B-6A8B-419F-987F-2CB9A1EE2D80}"/>
              </a:ext>
            </a:extLst>
          </p:cNvPr>
          <p:cNvGrpSpPr/>
          <p:nvPr/>
        </p:nvGrpSpPr>
        <p:grpSpPr>
          <a:xfrm>
            <a:off x="6756299" y="1260224"/>
            <a:ext cx="776254" cy="773937"/>
            <a:chOff x="915426" y="1268760"/>
            <a:chExt cx="776254" cy="773937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E47DE354-97C0-4BF5-9DB5-38D1A25393F0}"/>
                </a:ext>
              </a:extLst>
            </p:cNvPr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C353043-5552-4163-A386-EE8ABB418927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24921B3C-4979-43CD-A58A-873A1B2F6E67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73F9EC5A-24E5-4DDB-AB8E-07C41DBF938B}"/>
                </a:ext>
              </a:extLst>
            </p:cNvPr>
            <p:cNvSpPr/>
            <p:nvPr/>
          </p:nvSpPr>
          <p:spPr>
            <a:xfrm>
              <a:off x="915426" y="1934983"/>
              <a:ext cx="107714" cy="107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D2FE871-FB16-4CAD-91DB-E7699DBE75F8}"/>
                </a:ext>
              </a:extLst>
            </p:cNvPr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88F56A19-DAFD-46DB-82A8-C63398D420F5}"/>
                  </a:ext>
                </a:extLst>
              </p:cNvPr>
              <p:cNvSpPr txBox="1"/>
              <p:nvPr/>
            </p:nvSpPr>
            <p:spPr>
              <a:xfrm>
                <a:off x="7528954" y="1849499"/>
                <a:ext cx="2963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88F56A19-DAFD-46DB-82A8-C63398D42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954" y="1849499"/>
                <a:ext cx="296363" cy="261610"/>
              </a:xfrm>
              <a:prstGeom prst="rect">
                <a:avLst/>
              </a:prstGeom>
              <a:blipFill>
                <a:blip r:embed="rId3"/>
                <a:stretch>
                  <a:fillRect t="-2326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F17B7986-BA4C-475B-81B3-55F5577F3203}"/>
                  </a:ext>
                </a:extLst>
              </p:cNvPr>
              <p:cNvSpPr txBox="1"/>
              <p:nvPr/>
            </p:nvSpPr>
            <p:spPr>
              <a:xfrm>
                <a:off x="6669733" y="998614"/>
                <a:ext cx="2977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F17B7986-BA4C-475B-81B3-55F5577F3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33" y="998614"/>
                <a:ext cx="297709" cy="261610"/>
              </a:xfrm>
              <a:prstGeom prst="rect">
                <a:avLst/>
              </a:prstGeom>
              <a:blipFill>
                <a:blip r:embed="rId4"/>
                <a:stretch>
                  <a:fillRect t="-2326" r="-61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57A2117F-97F1-4CBF-BDCB-A708A84421B3}"/>
                  </a:ext>
                </a:extLst>
              </p:cNvPr>
              <p:cNvSpPr txBox="1"/>
              <p:nvPr/>
            </p:nvSpPr>
            <p:spPr>
              <a:xfrm>
                <a:off x="6488313" y="1833906"/>
                <a:ext cx="2880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57A2117F-97F1-4CBF-BDCB-A708A8442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313" y="1833906"/>
                <a:ext cx="288091" cy="261610"/>
              </a:xfrm>
              <a:prstGeom prst="rect">
                <a:avLst/>
              </a:prstGeom>
              <a:blipFill>
                <a:blip r:embed="rId5"/>
                <a:stretch>
                  <a:fillRect t="-2326" r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F39ED95D-7C1B-4F2F-B18B-AEBB1C22403B}"/>
                  </a:ext>
                </a:extLst>
              </p:cNvPr>
              <p:cNvSpPr txBox="1"/>
              <p:nvPr/>
            </p:nvSpPr>
            <p:spPr>
              <a:xfrm>
                <a:off x="8191652" y="1399267"/>
                <a:ext cx="2507386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fr-FR" sz="1050" b="0" dirty="0"/>
                  <a:t>Pas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=6⋅</m:t>
                    </m:r>
                    <m:sSup>
                      <m:sSupPr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05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fr-FR" sz="1050" b="0" dirty="0"/>
              </a:p>
              <a:p>
                <a:pPr/>
                <a:r>
                  <a:rPr lang="fr-FR" sz="1050" dirty="0"/>
                  <a:t>Rendement : </a:t>
                </a:r>
                <a14:m>
                  <m:oMath xmlns:m="http://schemas.openxmlformats.org/officeDocument/2006/math"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=0,3</m:t>
                    </m:r>
                  </m:oMath>
                </a14:m>
                <a:endParaRPr lang="fr-FR" sz="1050" b="0" dirty="0"/>
              </a:p>
              <a:p>
                <a:pPr/>
                <a:r>
                  <a:rPr lang="fr-FR" sz="1050" dirty="0"/>
                  <a:t>Moment d’inertie par rapport à l’axe </a:t>
                </a:r>
              </a:p>
              <a:p>
                <a:pPr/>
                <a:r>
                  <a:rPr lang="fr-FR" sz="1050" dirty="0"/>
                  <a:t>  pour la vis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=1,2⋅</m:t>
                    </m:r>
                    <m:sSup>
                      <m:sSupPr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m:rPr>
                        <m:sty m:val="p"/>
                      </m:rPr>
                      <a:rPr lang="fr-FR" sz="1050" b="0" i="0" smtClean="0">
                        <a:latin typeface="Cambria Math" panose="02040503050406030204" pitchFamily="18" charset="0"/>
                      </a:rPr>
                      <m:t>kg</m:t>
                    </m:r>
                    <m:r>
                      <a:rPr lang="fr-FR" sz="1050" b="0" i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fr-FR" sz="1050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05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fr-FR" sz="105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050" dirty="0"/>
              </a:p>
              <a:p>
                <a:r>
                  <a:rPr lang="fr-FR" sz="1050" dirty="0"/>
                  <a:t>  pour le rotor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𝑟𝑜𝑡𝑜𝑟</m:t>
                        </m:r>
                      </m:sub>
                    </m:sSub>
                    <m:r>
                      <a:rPr lang="fr-FR" sz="105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1050" dirty="0"/>
                  <a:t> </a:t>
                </a:r>
                <a14:m>
                  <m:oMath xmlns:m="http://schemas.openxmlformats.org/officeDocument/2006/math">
                    <m:r>
                      <a:rPr lang="fr-FR" sz="105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1050" b="0" i="1" dirty="0" smtClean="0">
                        <a:latin typeface="Cambria Math" panose="02040503050406030204" pitchFamily="18" charset="0"/>
                      </a:rPr>
                      <m:t>,6</m:t>
                    </m:r>
                    <m:r>
                      <a:rPr lang="fr-FR" sz="105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fr-FR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m:rPr>
                        <m:sty m:val="p"/>
                      </m:rPr>
                      <a:rPr lang="fr-FR" sz="1050">
                        <a:latin typeface="Cambria Math" panose="02040503050406030204" pitchFamily="18" charset="0"/>
                      </a:rPr>
                      <m:t>kg</m:t>
                    </m:r>
                    <m:r>
                      <a:rPr lang="fr-FR" sz="105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fr-FR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05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fr-FR" sz="105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050" dirty="0"/>
              </a:p>
            </p:txBody>
          </p:sp>
        </mc:Choice>
        <mc:Fallback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F39ED95D-7C1B-4F2F-B18B-AEBB1C224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652" y="1399267"/>
                <a:ext cx="2507386" cy="900246"/>
              </a:xfrm>
              <a:prstGeom prst="rect">
                <a:avLst/>
              </a:prstGeom>
              <a:blipFill>
                <a:blip r:embed="rId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05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740401B-3834-48AA-9DCF-52A200DA9540}"/>
              </a:ext>
            </a:extLst>
          </p:cNvPr>
          <p:cNvGrpSpPr/>
          <p:nvPr/>
        </p:nvGrpSpPr>
        <p:grpSpPr>
          <a:xfrm>
            <a:off x="5068496" y="2831502"/>
            <a:ext cx="827850" cy="837002"/>
            <a:chOff x="863830" y="1187842"/>
            <a:chExt cx="827850" cy="837002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07725CCF-9E9F-4080-B547-4D966EB0B322}"/>
                </a:ext>
              </a:extLst>
            </p:cNvPr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D2C4B2F5-FAE8-4BA8-BEF7-9747D3441BB0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D372C124-451F-4356-9462-2180A3B16362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93F6D48D-5333-4994-AC4F-06C2F8C0AA60}"/>
                </a:ext>
              </a:extLst>
            </p:cNvPr>
            <p:cNvGrpSpPr/>
            <p:nvPr/>
          </p:nvGrpSpPr>
          <p:grpSpPr>
            <a:xfrm rot="20700000">
              <a:off x="863830" y="1187842"/>
              <a:ext cx="720080" cy="720080"/>
              <a:chOff x="971600" y="1268760"/>
              <a:chExt cx="720080" cy="720080"/>
            </a:xfrm>
          </p:grpSpPr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8402BCFC-5508-46B5-9BEB-EAD70C3475DF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DDF9B32-3B60-49CC-AF98-E02507833CEE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2A1DAC0-5448-4977-B4D9-F99EE374BBF3}"/>
                </a:ext>
              </a:extLst>
            </p:cNvPr>
            <p:cNvSpPr/>
            <p:nvPr/>
          </p:nvSpPr>
          <p:spPr>
            <a:xfrm>
              <a:off x="933279" y="1952836"/>
              <a:ext cx="72008" cy="72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BA79DD87-4402-477A-89D4-65510E392325}"/>
                </a:ext>
              </a:extLst>
            </p:cNvPr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DAC558DA-66CC-44BA-97D8-C423404E4310}"/>
              </a:ext>
            </a:extLst>
          </p:cNvPr>
          <p:cNvSpPr/>
          <p:nvPr/>
        </p:nvSpPr>
        <p:spPr>
          <a:xfrm>
            <a:off x="4600202" y="3056435"/>
            <a:ext cx="1152128" cy="1152128"/>
          </a:xfrm>
          <a:prstGeom prst="arc">
            <a:avLst>
              <a:gd name="adj1" fmla="val 20855604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32">
                <a:extLst>
                  <a:ext uri="{FF2B5EF4-FFF2-40B4-BE49-F238E27FC236}">
                    <a16:creationId xmlns:a16="http://schemas.microsoft.com/office/drawing/2014/main" id="{2E356DD0-B85D-4C76-BCC2-2EED6583AF60}"/>
                  </a:ext>
                </a:extLst>
              </p:cNvPr>
              <p:cNvSpPr txBox="1"/>
              <p:nvPr/>
            </p:nvSpPr>
            <p:spPr>
              <a:xfrm>
                <a:off x="5891817" y="3287494"/>
                <a:ext cx="352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6" name="ZoneTexte 32">
                <a:extLst>
                  <a:ext uri="{FF2B5EF4-FFF2-40B4-BE49-F238E27FC236}">
                    <a16:creationId xmlns:a16="http://schemas.microsoft.com/office/drawing/2014/main" id="{2E356DD0-B85D-4C76-BCC2-2EED6583A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17" y="3287494"/>
                <a:ext cx="352596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33">
                <a:extLst>
                  <a:ext uri="{FF2B5EF4-FFF2-40B4-BE49-F238E27FC236}">
                    <a16:creationId xmlns:a16="http://schemas.microsoft.com/office/drawing/2014/main" id="{393882C3-AA4C-45D1-AFAB-C748F349AB16}"/>
                  </a:ext>
                </a:extLst>
              </p:cNvPr>
              <p:cNvSpPr txBox="1"/>
              <p:nvPr/>
            </p:nvSpPr>
            <p:spPr>
              <a:xfrm>
                <a:off x="5892747" y="350169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7" name="ZoneTexte 33">
                <a:extLst>
                  <a:ext uri="{FF2B5EF4-FFF2-40B4-BE49-F238E27FC236}">
                    <a16:creationId xmlns:a16="http://schemas.microsoft.com/office/drawing/2014/main" id="{393882C3-AA4C-45D1-AFAB-C748F349A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747" y="3501695"/>
                <a:ext cx="355867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34">
                <a:extLst>
                  <a:ext uri="{FF2B5EF4-FFF2-40B4-BE49-F238E27FC236}">
                    <a16:creationId xmlns:a16="http://schemas.microsoft.com/office/drawing/2014/main" id="{95786E0F-0DF6-4C9A-834F-3AEBD31EABF8}"/>
                  </a:ext>
                </a:extLst>
              </p:cNvPr>
              <p:cNvSpPr txBox="1"/>
              <p:nvPr/>
            </p:nvSpPr>
            <p:spPr>
              <a:xfrm>
                <a:off x="4801956" y="2650810"/>
                <a:ext cx="352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8" name="ZoneTexte 34">
                <a:extLst>
                  <a:ext uri="{FF2B5EF4-FFF2-40B4-BE49-F238E27FC236}">
                    <a16:creationId xmlns:a16="http://schemas.microsoft.com/office/drawing/2014/main" id="{95786E0F-0DF6-4C9A-834F-3AEBD31EA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956" y="2650810"/>
                <a:ext cx="35285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35">
                <a:extLst>
                  <a:ext uri="{FF2B5EF4-FFF2-40B4-BE49-F238E27FC236}">
                    <a16:creationId xmlns:a16="http://schemas.microsoft.com/office/drawing/2014/main" id="{DB705C75-DC57-4F61-BF9A-05953801D86C}"/>
                  </a:ext>
                </a:extLst>
              </p:cNvPr>
              <p:cNvSpPr txBox="1"/>
              <p:nvPr/>
            </p:nvSpPr>
            <p:spPr>
              <a:xfrm>
                <a:off x="5033526" y="2650810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9" name="ZoneTexte 35">
                <a:extLst>
                  <a:ext uri="{FF2B5EF4-FFF2-40B4-BE49-F238E27FC236}">
                    <a16:creationId xmlns:a16="http://schemas.microsoft.com/office/drawing/2014/main" id="{DB705C75-DC57-4F61-BF9A-05953801D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526" y="2650810"/>
                <a:ext cx="356123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36">
                <a:extLst>
                  <a:ext uri="{FF2B5EF4-FFF2-40B4-BE49-F238E27FC236}">
                    <a16:creationId xmlns:a16="http://schemas.microsoft.com/office/drawing/2014/main" id="{67718666-9536-4BB6-8EF4-FB2132D7DBAA}"/>
                  </a:ext>
                </a:extLst>
              </p:cNvPr>
              <p:cNvSpPr txBox="1"/>
              <p:nvPr/>
            </p:nvSpPr>
            <p:spPr>
              <a:xfrm>
                <a:off x="4821096" y="3670439"/>
                <a:ext cx="4066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0" name="ZoneTexte 36">
                <a:extLst>
                  <a:ext uri="{FF2B5EF4-FFF2-40B4-BE49-F238E27FC236}">
                    <a16:creationId xmlns:a16="http://schemas.microsoft.com/office/drawing/2014/main" id="{67718666-9536-4BB6-8EF4-FB2132D7D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096" y="3670439"/>
                <a:ext cx="40665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37">
                <a:extLst>
                  <a:ext uri="{FF2B5EF4-FFF2-40B4-BE49-F238E27FC236}">
                    <a16:creationId xmlns:a16="http://schemas.microsoft.com/office/drawing/2014/main" id="{D51866DA-FCF4-4F4A-9269-9175F539BDF3}"/>
                  </a:ext>
                </a:extLst>
              </p:cNvPr>
              <p:cNvSpPr txBox="1"/>
              <p:nvPr/>
            </p:nvSpPr>
            <p:spPr>
              <a:xfrm>
                <a:off x="5398515" y="3256327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1" name="ZoneTexte 37">
                <a:extLst>
                  <a:ext uri="{FF2B5EF4-FFF2-40B4-BE49-F238E27FC236}">
                    <a16:creationId xmlns:a16="http://schemas.microsoft.com/office/drawing/2014/main" id="{D51866DA-FCF4-4F4A-9269-9175F539B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515" y="3256327"/>
                <a:ext cx="353815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>
            <a:extLst>
              <a:ext uri="{FF2B5EF4-FFF2-40B4-BE49-F238E27FC236}">
                <a16:creationId xmlns:a16="http://schemas.microsoft.com/office/drawing/2014/main" id="{D693AAF2-2087-4666-8D6A-DE4662D78E2B}"/>
              </a:ext>
            </a:extLst>
          </p:cNvPr>
          <p:cNvGrpSpPr/>
          <p:nvPr/>
        </p:nvGrpSpPr>
        <p:grpSpPr>
          <a:xfrm>
            <a:off x="6412354" y="2830128"/>
            <a:ext cx="827850" cy="837002"/>
            <a:chOff x="863830" y="1187842"/>
            <a:chExt cx="827850" cy="837002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3345832C-FD5B-4311-891A-15A719C69F57}"/>
                </a:ext>
              </a:extLst>
            </p:cNvPr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09CCD9C2-E2AF-4077-B6F8-194CC18E0A72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E98326F9-4F51-4F1D-B93D-26D766946541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74F54AF8-15AE-44D9-A9DE-FA0685B62B5D}"/>
                </a:ext>
              </a:extLst>
            </p:cNvPr>
            <p:cNvGrpSpPr/>
            <p:nvPr/>
          </p:nvGrpSpPr>
          <p:grpSpPr>
            <a:xfrm rot="20700000">
              <a:off x="863830" y="1187842"/>
              <a:ext cx="720080" cy="720080"/>
              <a:chOff x="971600" y="1268760"/>
              <a:chExt cx="720080" cy="72008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002BF7C0-E094-471F-B3AB-0AC38FB09355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7FE32474-9F53-4A75-B030-BEB74CA65F0B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1E09C806-026C-4067-9E31-94F850127A95}"/>
                </a:ext>
              </a:extLst>
            </p:cNvPr>
            <p:cNvSpPr/>
            <p:nvPr/>
          </p:nvSpPr>
          <p:spPr>
            <a:xfrm>
              <a:off x="933279" y="1952836"/>
              <a:ext cx="72008" cy="72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891CFD8-EFA5-41FA-BDC8-0BA2279B2F9F}"/>
                </a:ext>
              </a:extLst>
            </p:cNvPr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50D0E827-E388-4715-B165-381971F2F628}"/>
              </a:ext>
            </a:extLst>
          </p:cNvPr>
          <p:cNvSpPr/>
          <p:nvPr/>
        </p:nvSpPr>
        <p:spPr>
          <a:xfrm>
            <a:off x="5944060" y="3055061"/>
            <a:ext cx="1152128" cy="1152128"/>
          </a:xfrm>
          <a:prstGeom prst="arc">
            <a:avLst>
              <a:gd name="adj1" fmla="val 20855604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48">
                <a:extLst>
                  <a:ext uri="{FF2B5EF4-FFF2-40B4-BE49-F238E27FC236}">
                    <a16:creationId xmlns:a16="http://schemas.microsoft.com/office/drawing/2014/main" id="{F3B12656-4B07-4828-9B8C-60F6D3327ED7}"/>
                  </a:ext>
                </a:extLst>
              </p:cNvPr>
              <p:cNvSpPr txBox="1"/>
              <p:nvPr/>
            </p:nvSpPr>
            <p:spPr>
              <a:xfrm>
                <a:off x="7235675" y="3286120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4" name="ZoneTexte 48">
                <a:extLst>
                  <a:ext uri="{FF2B5EF4-FFF2-40B4-BE49-F238E27FC236}">
                    <a16:creationId xmlns:a16="http://schemas.microsoft.com/office/drawing/2014/main" id="{F3B12656-4B07-4828-9B8C-60F6D3327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675" y="3286120"/>
                <a:ext cx="356123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49">
                <a:extLst>
                  <a:ext uri="{FF2B5EF4-FFF2-40B4-BE49-F238E27FC236}">
                    <a16:creationId xmlns:a16="http://schemas.microsoft.com/office/drawing/2014/main" id="{6FDB3021-EEAF-4672-A72C-4233C2677AB5}"/>
                  </a:ext>
                </a:extLst>
              </p:cNvPr>
              <p:cNvSpPr txBox="1"/>
              <p:nvPr/>
            </p:nvSpPr>
            <p:spPr>
              <a:xfrm>
                <a:off x="7236605" y="3500321"/>
                <a:ext cx="352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5" name="ZoneTexte 49">
                <a:extLst>
                  <a:ext uri="{FF2B5EF4-FFF2-40B4-BE49-F238E27FC236}">
                    <a16:creationId xmlns:a16="http://schemas.microsoft.com/office/drawing/2014/main" id="{6FDB3021-EEAF-4672-A72C-4233C2677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605" y="3500321"/>
                <a:ext cx="352853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50">
                <a:extLst>
                  <a:ext uri="{FF2B5EF4-FFF2-40B4-BE49-F238E27FC236}">
                    <a16:creationId xmlns:a16="http://schemas.microsoft.com/office/drawing/2014/main" id="{1D2DFDCA-BA56-486E-AD4E-982A46AA789E}"/>
                  </a:ext>
                </a:extLst>
              </p:cNvPr>
              <p:cNvSpPr txBox="1"/>
              <p:nvPr/>
            </p:nvSpPr>
            <p:spPr>
              <a:xfrm>
                <a:off x="6145814" y="2649436"/>
                <a:ext cx="3473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6" name="ZoneTexte 50">
                <a:extLst>
                  <a:ext uri="{FF2B5EF4-FFF2-40B4-BE49-F238E27FC236}">
                    <a16:creationId xmlns:a16="http://schemas.microsoft.com/office/drawing/2014/main" id="{1D2DFDCA-BA56-486E-AD4E-982A46AA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14" y="2649436"/>
                <a:ext cx="34733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51">
                <a:extLst>
                  <a:ext uri="{FF2B5EF4-FFF2-40B4-BE49-F238E27FC236}">
                    <a16:creationId xmlns:a16="http://schemas.microsoft.com/office/drawing/2014/main" id="{A79B8125-8C84-4065-BFA1-297940DCF1C7}"/>
                  </a:ext>
                </a:extLst>
              </p:cNvPr>
              <p:cNvSpPr txBox="1"/>
              <p:nvPr/>
            </p:nvSpPr>
            <p:spPr>
              <a:xfrm>
                <a:off x="6377384" y="2649436"/>
                <a:ext cx="3440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7" name="ZoneTexte 51">
                <a:extLst>
                  <a:ext uri="{FF2B5EF4-FFF2-40B4-BE49-F238E27FC236}">
                    <a16:creationId xmlns:a16="http://schemas.microsoft.com/office/drawing/2014/main" id="{A79B8125-8C84-4065-BFA1-297940DCF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384" y="2649436"/>
                <a:ext cx="344069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52">
                <a:extLst>
                  <a:ext uri="{FF2B5EF4-FFF2-40B4-BE49-F238E27FC236}">
                    <a16:creationId xmlns:a16="http://schemas.microsoft.com/office/drawing/2014/main" id="{E54F4E29-A437-49C9-A581-D6C16DF94C3E}"/>
                  </a:ext>
                </a:extLst>
              </p:cNvPr>
              <p:cNvSpPr txBox="1"/>
              <p:nvPr/>
            </p:nvSpPr>
            <p:spPr>
              <a:xfrm>
                <a:off x="6164954" y="3669065"/>
                <a:ext cx="4119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8" name="ZoneTexte 52">
                <a:extLst>
                  <a:ext uri="{FF2B5EF4-FFF2-40B4-BE49-F238E27FC236}">
                    <a16:creationId xmlns:a16="http://schemas.microsoft.com/office/drawing/2014/main" id="{E54F4E29-A437-49C9-A581-D6C16DF94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54" y="3669065"/>
                <a:ext cx="411908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53">
                <a:extLst>
                  <a:ext uri="{FF2B5EF4-FFF2-40B4-BE49-F238E27FC236}">
                    <a16:creationId xmlns:a16="http://schemas.microsoft.com/office/drawing/2014/main" id="{EEACFA1A-2460-4329-8295-96F01339BDEF}"/>
                  </a:ext>
                </a:extLst>
              </p:cNvPr>
              <p:cNvSpPr txBox="1"/>
              <p:nvPr/>
            </p:nvSpPr>
            <p:spPr>
              <a:xfrm>
                <a:off x="6742373" y="3254953"/>
                <a:ext cx="3570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9" name="ZoneTexte 53">
                <a:extLst>
                  <a:ext uri="{FF2B5EF4-FFF2-40B4-BE49-F238E27FC236}">
                    <a16:creationId xmlns:a16="http://schemas.microsoft.com/office/drawing/2014/main" id="{EEACFA1A-2460-4329-8295-96F01339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373" y="3254953"/>
                <a:ext cx="35708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2409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Grand écran</PresentationFormat>
  <Paragraphs>23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</cp:revision>
  <dcterms:created xsi:type="dcterms:W3CDTF">2020-05-26T07:24:21Z</dcterms:created>
  <dcterms:modified xsi:type="dcterms:W3CDTF">2020-05-26T14:22:11Z</dcterms:modified>
</cp:coreProperties>
</file>