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0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 autoAdjust="0"/>
    <p:restoredTop sz="90498" autoAdjust="0"/>
  </p:normalViewPr>
  <p:slideViewPr>
    <p:cSldViewPr snapToObjects="1">
      <p:cViewPr>
        <p:scale>
          <a:sx n="95" d="100"/>
          <a:sy n="95" d="100"/>
        </p:scale>
        <p:origin x="-7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26/12/2017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26/12/2017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26/12/2017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5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1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/>
        </p:nvSpPr>
        <p:spPr>
          <a:xfrm>
            <a:off x="2339752" y="2843684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411760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339752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15816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275856" y="86586"/>
            <a:ext cx="0" cy="144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93610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1296144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059534" y="2105042"/>
            <a:ext cx="0" cy="738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3849883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2627784" y="908720"/>
            <a:ext cx="0" cy="193337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1288206" y="2842092"/>
            <a:ext cx="2771328" cy="159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779912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355976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295311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275856" y="1526586"/>
            <a:ext cx="0" cy="936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635896" y="1394773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275856" y="1040611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3368758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1288206" y="2089046"/>
            <a:ext cx="0" cy="75304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Ellipse 44"/>
          <p:cNvSpPr/>
          <p:nvPr/>
        </p:nvSpPr>
        <p:spPr>
          <a:xfrm>
            <a:off x="2303706" y="2474019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3191523" y="692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97257" y="152658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91523" y="2462586"/>
            <a:ext cx="16866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4016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56</Words>
  <Application>Microsoft Office PowerPoint</Application>
  <PresentationFormat>Affichage à l'écran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75</cp:revision>
  <dcterms:created xsi:type="dcterms:W3CDTF">2015-09-06T19:25:23Z</dcterms:created>
  <dcterms:modified xsi:type="dcterms:W3CDTF">2017-12-26T20:43:56Z</dcterms:modified>
</cp:coreProperties>
</file>