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22" r:id="rId3"/>
    <p:sldId id="323" r:id="rId4"/>
    <p:sldId id="324" r:id="rId5"/>
    <p:sldId id="311" r:id="rId6"/>
    <p:sldId id="312" r:id="rId7"/>
    <p:sldId id="313" r:id="rId8"/>
    <p:sldId id="316" r:id="rId9"/>
    <p:sldId id="314" r:id="rId10"/>
    <p:sldId id="318" r:id="rId11"/>
    <p:sldId id="319" r:id="rId12"/>
    <p:sldId id="317" r:id="rId13"/>
    <p:sldId id="321" r:id="rId14"/>
    <p:sldId id="31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5744"/>
        <c:axId val="9857664"/>
      </c:scatterChart>
      <c:valAx>
        <c:axId val="985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57664"/>
        <c:crosses val="autoZero"/>
        <c:crossBetween val="midCat"/>
      </c:valAx>
      <c:valAx>
        <c:axId val="98576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855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488000"/>
        <c:axId val="149489920"/>
      </c:scatterChart>
      <c:valAx>
        <c:axId val="14948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9489920"/>
        <c:crosses val="autoZero"/>
        <c:crossBetween val="midCat"/>
      </c:valAx>
      <c:valAx>
        <c:axId val="149489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9488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29/01/2018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</a:t>
            </a:r>
            <a:r>
              <a:rPr lang="fr-FR" dirty="0" smtClean="0"/>
              <a:t>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Évaluation de la consommation énergétique de la cheville NAO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 smtClean="0">
                  <a:ea typeface="Cambria Math"/>
                </a:endParaRPr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439783" y="3991155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1434</TotalTime>
  <Words>1478</Words>
  <Application>Microsoft Office PowerPoint</Application>
  <PresentationFormat>Affichage à l'écran (4:3)</PresentationFormat>
  <Paragraphs>276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152</cp:revision>
  <dcterms:created xsi:type="dcterms:W3CDTF">2014-09-30T07:33:25Z</dcterms:created>
  <dcterms:modified xsi:type="dcterms:W3CDTF">2018-01-29T14:42:22Z</dcterms:modified>
</cp:coreProperties>
</file>