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5" r:id="rId2"/>
    <p:sldMasterId id="2147483677" r:id="rId3"/>
  </p:sldMasterIdLst>
  <p:notesMasterIdLst>
    <p:notesMasterId r:id="rId47"/>
  </p:notesMasterIdLst>
  <p:handoutMasterIdLst>
    <p:handoutMasterId r:id="rId48"/>
  </p:handoutMasterIdLst>
  <p:sldIdLst>
    <p:sldId id="325" r:id="rId4"/>
    <p:sldId id="343" r:id="rId5"/>
    <p:sldId id="346" r:id="rId6"/>
    <p:sldId id="344" r:id="rId7"/>
    <p:sldId id="345" r:id="rId8"/>
    <p:sldId id="342" r:id="rId9"/>
    <p:sldId id="341" r:id="rId10"/>
    <p:sldId id="340" r:id="rId11"/>
    <p:sldId id="331" r:id="rId12"/>
    <p:sldId id="339" r:id="rId13"/>
    <p:sldId id="338" r:id="rId14"/>
    <p:sldId id="336" r:id="rId15"/>
    <p:sldId id="337" r:id="rId16"/>
    <p:sldId id="332" r:id="rId17"/>
    <p:sldId id="333" r:id="rId18"/>
    <p:sldId id="334" r:id="rId19"/>
    <p:sldId id="335" r:id="rId20"/>
    <p:sldId id="330" r:id="rId21"/>
    <p:sldId id="329" r:id="rId22"/>
    <p:sldId id="328" r:id="rId23"/>
    <p:sldId id="326" r:id="rId24"/>
    <p:sldId id="319" r:id="rId25"/>
    <p:sldId id="320" r:id="rId26"/>
    <p:sldId id="322" r:id="rId27"/>
    <p:sldId id="323" r:id="rId28"/>
    <p:sldId id="304" r:id="rId29"/>
    <p:sldId id="321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27" r:id="rId45"/>
    <p:sldId id="324" r:id="rId46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88034" autoAdjust="0"/>
  </p:normalViewPr>
  <p:slideViewPr>
    <p:cSldViewPr>
      <p:cViewPr>
        <p:scale>
          <a:sx n="200" d="100"/>
          <a:sy n="200" d="100"/>
        </p:scale>
        <p:origin x="-72" y="-72"/>
      </p:cViewPr>
      <p:guideLst>
        <p:guide orient="horz" pos="26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fr-FR" smtClean="0"/>
              <a:pPr/>
              <a:t>27/02/2018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fr-FR"/>
              <a:pPr/>
              <a:t>27/02/2018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27/02/2018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3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27/02/2018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80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27/02/2018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8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27/02/2018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92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27/02/2018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61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27/02/2018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33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27/02/2018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969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27/02/2018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30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27/02/2018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3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27/02/2018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33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27/02/2018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21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27/02/2018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116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27/02/2018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89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 smtClean="0"/>
              <a:t>28/6/2006</a:t>
            </a:r>
            <a:endParaRPr kumimoji="0" lang="fr-F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27/02/2018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12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27/02/2018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372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27/02/2018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73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27/02/2018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3118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27/02/2018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799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27/02/2018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534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27/02/2018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729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27/02/2018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808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27/02/2018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2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pic>
        <p:nvPicPr>
          <p:cNvPr id="10" name="Rectangle 9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92866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 smtClean="0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276886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démarche Ingénieur</a:t>
            </a:r>
            <a:endParaRPr kumimoji="0" lang="fr-FR" sz="2400" b="0" i="0" u="none" strike="noStrike" kern="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27/02/2018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9D5D-AB67-4B60-8B5F-FC45756483DE}" type="slidenum">
              <a:rPr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116280" y="1701109"/>
            <a:ext cx="7777279" cy="82943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103585" y="726659"/>
            <a:ext cx="4620544" cy="6536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740" y="975382"/>
            <a:ext cx="1008000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1565" y="975398"/>
            <a:ext cx="1008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975398"/>
            <a:ext cx="1080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7621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71565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9992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84280" y="1822390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860430" y="109193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>
          <a:xfrm>
            <a:off x="2354740" y="1118126"/>
            <a:ext cx="51682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/>
          <p:nvPr/>
        </p:nvCxnSpPr>
        <p:spPr>
          <a:xfrm flipV="1">
            <a:off x="3879565" y="1118127"/>
            <a:ext cx="54841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5520949" y="1126177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3375565" y="1579826"/>
            <a:ext cx="1300514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4676079" y="1263415"/>
            <a:ext cx="0" cy="31641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>
            <a:endCxn id="11" idx="0"/>
          </p:cNvCxnSpPr>
          <p:nvPr/>
        </p:nvCxnSpPr>
        <p:spPr>
          <a:xfrm>
            <a:off x="3375565" y="1579826"/>
            <a:ext cx="0" cy="24256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/>
          <p:cNvCxnSpPr/>
          <p:nvPr/>
        </p:nvCxnSpPr>
        <p:spPr>
          <a:xfrm flipV="1">
            <a:off x="873125" y="1232922"/>
            <a:ext cx="0" cy="33390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5" name="Connecteur droit 24"/>
          <p:cNvCxnSpPr/>
          <p:nvPr/>
        </p:nvCxnSpPr>
        <p:spPr>
          <a:xfrm flipH="1">
            <a:off x="882619" y="1555361"/>
            <a:ext cx="873529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861250" y="12210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" name="Connecteur droit 26"/>
          <p:cNvCxnSpPr/>
          <p:nvPr/>
        </p:nvCxnSpPr>
        <p:spPr>
          <a:xfrm flipV="1">
            <a:off x="1746164" y="1547227"/>
            <a:ext cx="0" cy="165756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8" name="Connecteur droit 27"/>
          <p:cNvCxnSpPr/>
          <p:nvPr/>
        </p:nvCxnSpPr>
        <p:spPr>
          <a:xfrm>
            <a:off x="8649677" y="1993453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9" name="Flèche vers le bas 28"/>
          <p:cNvSpPr/>
          <p:nvPr/>
        </p:nvSpPr>
        <p:spPr>
          <a:xfrm>
            <a:off x="7949627" y="1232921"/>
            <a:ext cx="405180" cy="508327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41345" y="129472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-135461" y="1053490"/>
            <a:ext cx="1099713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45541" y="746924"/>
            <a:ext cx="1452974" cy="6614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12091" y="5494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49453" y="2600839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10875" y="85374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137698" y="2870900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 = MOE + VA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6431" y="2664560"/>
            <a:ext cx="6062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Énergie 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Éclair 37"/>
          <p:cNvSpPr/>
          <p:nvPr/>
        </p:nvSpPr>
        <p:spPr>
          <a:xfrm rot="15177192" flipH="1">
            <a:off x="2455811" y="175185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Éclair 38"/>
          <p:cNvSpPr/>
          <p:nvPr/>
        </p:nvSpPr>
        <p:spPr>
          <a:xfrm rot="15177192" flipH="1">
            <a:off x="926713" y="169018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Éclair 39"/>
          <p:cNvSpPr/>
          <p:nvPr/>
        </p:nvSpPr>
        <p:spPr>
          <a:xfrm rot="15177192" flipH="1">
            <a:off x="4006587" y="175185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Éclair 40"/>
          <p:cNvSpPr/>
          <p:nvPr/>
        </p:nvSpPr>
        <p:spPr>
          <a:xfrm rot="15177192" flipH="1">
            <a:off x="7233165" y="1763169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Éclair 41"/>
          <p:cNvSpPr/>
          <p:nvPr/>
        </p:nvSpPr>
        <p:spPr>
          <a:xfrm rot="15177192" flipH="1">
            <a:off x="3290970" y="2589512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Éclair 42"/>
          <p:cNvSpPr/>
          <p:nvPr/>
        </p:nvSpPr>
        <p:spPr>
          <a:xfrm rot="15177192" flipH="1">
            <a:off x="5622019" y="173032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èche vers le bas 3"/>
          <p:cNvSpPr/>
          <p:nvPr/>
        </p:nvSpPr>
        <p:spPr>
          <a:xfrm>
            <a:off x="7949627" y="2377999"/>
            <a:ext cx="405180" cy="409672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4758" y="1774091"/>
            <a:ext cx="994919" cy="602298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699792" y="899133"/>
            <a:ext cx="1342885" cy="52657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323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3995936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4381092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a</a:t>
            </a:r>
            <a:endParaRPr lang="fr-FR" sz="1000" i="1" dirty="0">
              <a:solidFill>
                <a:srgbClr val="00206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381092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S</a:t>
            </a:r>
            <a:endParaRPr lang="fr-FR" sz="1000" i="1" dirty="0">
              <a:solidFill>
                <a:srgbClr val="002060"/>
              </a:solidFill>
            </a:endParaRP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2274094" y="1400171"/>
            <a:ext cx="1103302" cy="412793"/>
            <a:chOff x="3251417" y="1049134"/>
            <a:chExt cx="1103302" cy="412793"/>
          </a:xfrm>
        </p:grpSpPr>
        <p:sp>
          <p:nvSpPr>
            <p:cNvPr id="138" name="Rectangle 137"/>
            <p:cNvSpPr/>
            <p:nvPr/>
          </p:nvSpPr>
          <p:spPr>
            <a:xfrm>
              <a:off x="3779912" y="1103252"/>
              <a:ext cx="284049" cy="309524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 smtClean="0">
                  <a:solidFill>
                    <a:srgbClr val="002060"/>
                  </a:solidFill>
                </a:rPr>
                <a:t>&amp;</a:t>
              </a:r>
              <a:endParaRPr lang="fr-FR" sz="10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139" name="Connecteur droit 138"/>
            <p:cNvCxnSpPr/>
            <p:nvPr/>
          </p:nvCxnSpPr>
          <p:spPr>
            <a:xfrm>
              <a:off x="3489154" y="119075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3257121" y="1063306"/>
              <a:ext cx="2904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 smtClean="0">
                  <a:solidFill>
                    <a:srgbClr val="002060"/>
                  </a:solidFill>
                </a:rPr>
                <a:t>1</a:t>
              </a:r>
              <a:endParaRPr lang="fr-FR" sz="1000" i="1" baseline="-25000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087409" y="1049134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63" name="Connecteur droit 62"/>
            <p:cNvCxnSpPr/>
            <p:nvPr/>
          </p:nvCxnSpPr>
          <p:spPr>
            <a:xfrm>
              <a:off x="4063961" y="125801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3489154" y="134315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3251417" y="1215706"/>
              <a:ext cx="29046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>
                  <a:solidFill>
                    <a:srgbClr val="002060"/>
                  </a:solidFill>
                </a:rPr>
                <a:t>2</a:t>
              </a:r>
            </a:p>
          </p:txBody>
        </p: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rot="5400000" flipH="1" flipV="1">
            <a:off x="6020400" y="1423259"/>
            <a:ext cx="285752" cy="7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929204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877161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/>
          <p:cNvGrpSpPr/>
          <p:nvPr/>
        </p:nvGrpSpPr>
        <p:grpSpPr>
          <a:xfrm>
            <a:off x="7072812" y="1209452"/>
            <a:ext cx="120740" cy="208173"/>
            <a:chOff x="7072812" y="1825117"/>
            <a:chExt cx="120740" cy="208173"/>
          </a:xfrm>
        </p:grpSpPr>
        <p:sp>
          <p:nvSpPr>
            <p:cNvPr id="144" name="Triangle isocèle 143"/>
            <p:cNvSpPr/>
            <p:nvPr/>
          </p:nvSpPr>
          <p:spPr>
            <a:xfrm flipV="1">
              <a:off x="7072812" y="1929204"/>
              <a:ext cx="120740" cy="10408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9" name="Connecteur droit 148"/>
            <p:cNvCxnSpPr/>
            <p:nvPr/>
          </p:nvCxnSpPr>
          <p:spPr>
            <a:xfrm rot="5400000" flipH="1" flipV="1">
              <a:off x="7083470" y="1877161"/>
              <a:ext cx="104665" cy="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>
            <a:off x="6489360" y="729902"/>
            <a:ext cx="1119523" cy="486161"/>
            <a:chOff x="6489360" y="729902"/>
            <a:chExt cx="1119523" cy="486161"/>
          </a:xfrm>
        </p:grpSpPr>
        <p:sp>
          <p:nvSpPr>
            <p:cNvPr id="102" name="Rectangle 101"/>
            <p:cNvSpPr/>
            <p:nvPr/>
          </p:nvSpPr>
          <p:spPr>
            <a:xfrm>
              <a:off x="6669777" y="836712"/>
              <a:ext cx="378772" cy="37877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048549" y="836713"/>
              <a:ext cx="378770" cy="37877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4" name="Connecteur droit 103"/>
            <p:cNvCxnSpPr/>
            <p:nvPr/>
          </p:nvCxnSpPr>
          <p:spPr>
            <a:xfrm flipV="1">
              <a:off x="6936930" y="836712"/>
              <a:ext cx="0" cy="379351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e 13"/>
            <p:cNvGrpSpPr/>
            <p:nvPr/>
          </p:nvGrpSpPr>
          <p:grpSpPr>
            <a:xfrm>
              <a:off x="6732240" y="1111398"/>
              <a:ext cx="104086" cy="104665"/>
              <a:chOff x="1785918" y="1857364"/>
              <a:chExt cx="142876" cy="143670"/>
            </a:xfrm>
          </p:grpSpPr>
          <p:cxnSp>
            <p:nvCxnSpPr>
              <p:cNvPr id="17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onnecteur droit 175"/>
              <p:cNvCxnSpPr/>
              <p:nvPr/>
            </p:nvCxnSpPr>
            <p:spPr>
              <a:xfrm>
                <a:off x="1785918" y="1857364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e 14"/>
            <p:cNvGrpSpPr/>
            <p:nvPr/>
          </p:nvGrpSpPr>
          <p:grpSpPr>
            <a:xfrm>
              <a:off x="7291383" y="1111398"/>
              <a:ext cx="104086" cy="104665"/>
              <a:chOff x="1785918" y="1857364"/>
              <a:chExt cx="142876" cy="143670"/>
            </a:xfrm>
          </p:grpSpPr>
          <p:cxnSp>
            <p:nvCxnSpPr>
              <p:cNvPr id="173" name="Connecteur droit 17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necteur droit 17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Connecteur droit 106"/>
            <p:cNvCxnSpPr/>
            <p:nvPr/>
          </p:nvCxnSpPr>
          <p:spPr>
            <a:xfrm rot="5400000" flipH="1" flipV="1">
              <a:off x="7291383" y="781946"/>
              <a:ext cx="104665" cy="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 flipH="1">
              <a:off x="7121093" y="836715"/>
              <a:ext cx="225822" cy="378769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e 34"/>
            <p:cNvGrpSpPr/>
            <p:nvPr/>
          </p:nvGrpSpPr>
          <p:grpSpPr>
            <a:xfrm>
              <a:off x="6489360" y="1007311"/>
              <a:ext cx="180416" cy="156129"/>
              <a:chOff x="1395390" y="1714488"/>
              <a:chExt cx="247652" cy="214314"/>
            </a:xfrm>
          </p:grpSpPr>
          <p:grpSp>
            <p:nvGrpSpPr>
              <p:cNvPr id="167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71" name="Arc 17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72" name="Connecteur droit 171"/>
                <p:cNvCxnSpPr>
                  <a:stCxn id="171" idx="0"/>
                  <a:endCxn id="17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8" name="Connecteur droit 167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168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e 14"/>
            <p:cNvGrpSpPr/>
            <p:nvPr/>
          </p:nvGrpSpPr>
          <p:grpSpPr>
            <a:xfrm>
              <a:off x="7426732" y="1051259"/>
              <a:ext cx="182151" cy="151793"/>
              <a:chOff x="7452320" y="936536"/>
              <a:chExt cx="312258" cy="260216"/>
            </a:xfrm>
          </p:grpSpPr>
          <p:cxnSp>
            <p:nvCxnSpPr>
              <p:cNvPr id="153" name="Connecteur droit 152"/>
              <p:cNvCxnSpPr/>
              <p:nvPr/>
            </p:nvCxnSpPr>
            <p:spPr>
              <a:xfrm rot="5400000" flipH="1" flipV="1">
                <a:off x="7400277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/>
              <p:cNvCxnSpPr/>
              <p:nvPr/>
            </p:nvCxnSpPr>
            <p:spPr>
              <a:xfrm rot="16200000" flipV="1">
                <a:off x="7400277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necteur droit 155"/>
              <p:cNvCxnSpPr/>
              <p:nvPr/>
            </p:nvCxnSpPr>
            <p:spPr>
              <a:xfrm rot="5400000" flipH="1" flipV="1">
                <a:off x="7452320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eur droit 161"/>
              <p:cNvCxnSpPr/>
              <p:nvPr/>
            </p:nvCxnSpPr>
            <p:spPr>
              <a:xfrm rot="16200000" flipV="1">
                <a:off x="7504363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cteur droit 163"/>
              <p:cNvCxnSpPr/>
              <p:nvPr/>
            </p:nvCxnSpPr>
            <p:spPr>
              <a:xfrm rot="5400000" flipH="1" flipV="1">
                <a:off x="7556406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cteur droit 164"/>
              <p:cNvCxnSpPr/>
              <p:nvPr/>
            </p:nvCxnSpPr>
            <p:spPr>
              <a:xfrm rot="16200000" flipV="1">
                <a:off x="7660492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e 16"/>
          <p:cNvGrpSpPr/>
          <p:nvPr/>
        </p:nvGrpSpPr>
        <p:grpSpPr>
          <a:xfrm>
            <a:off x="2055300" y="560430"/>
            <a:ext cx="1222583" cy="447846"/>
            <a:chOff x="2055300" y="560430"/>
            <a:chExt cx="1222583" cy="447846"/>
          </a:xfrm>
        </p:grpSpPr>
        <p:cxnSp>
          <p:nvCxnSpPr>
            <p:cNvPr id="80" name="Connecteur droit 79"/>
            <p:cNvCxnSpPr/>
            <p:nvPr/>
          </p:nvCxnSpPr>
          <p:spPr>
            <a:xfrm rot="5400000" flipH="1" flipV="1">
              <a:off x="1965697" y="835124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2056094" y="835521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rganigramme : Jonction de sommaire 87"/>
            <p:cNvSpPr/>
            <p:nvPr/>
          </p:nvSpPr>
          <p:spPr>
            <a:xfrm>
              <a:off x="2943645" y="766284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831108" y="564978"/>
              <a:ext cx="3571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grpSp>
          <p:nvGrpSpPr>
            <p:cNvPr id="16" name="Groupe 15"/>
            <p:cNvGrpSpPr/>
            <p:nvPr/>
          </p:nvGrpSpPr>
          <p:grpSpPr>
            <a:xfrm>
              <a:off x="2181610" y="560430"/>
              <a:ext cx="412864" cy="446896"/>
              <a:chOff x="2181610" y="560430"/>
              <a:chExt cx="412864" cy="446896"/>
            </a:xfrm>
          </p:grpSpPr>
          <p:cxnSp>
            <p:nvCxnSpPr>
              <p:cNvPr id="82" name="Connecteur droit 81"/>
              <p:cNvCxnSpPr/>
              <p:nvPr/>
            </p:nvCxnSpPr>
            <p:spPr>
              <a:xfrm flipV="1">
                <a:off x="2234689" y="828334"/>
                <a:ext cx="178595" cy="7064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e 10"/>
              <p:cNvGrpSpPr/>
              <p:nvPr/>
            </p:nvGrpSpPr>
            <p:grpSpPr>
              <a:xfrm>
                <a:off x="2252548" y="863656"/>
                <a:ext cx="142876" cy="143670"/>
                <a:chOff x="5305623" y="1566532"/>
                <a:chExt cx="142876" cy="143670"/>
              </a:xfrm>
            </p:grpSpPr>
            <p:cxnSp>
              <p:nvCxnSpPr>
                <p:cNvPr id="83" name="Connecteur droit 82"/>
                <p:cNvCxnSpPr/>
                <p:nvPr/>
              </p:nvCxnSpPr>
              <p:spPr>
                <a:xfrm flipV="1">
                  <a:off x="5376267" y="1566532"/>
                  <a:ext cx="0" cy="14367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Connecteur droit 83"/>
                <p:cNvCxnSpPr/>
                <p:nvPr/>
              </p:nvCxnSpPr>
              <p:spPr>
                <a:xfrm>
                  <a:off x="5305623" y="1709408"/>
                  <a:ext cx="142876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Connecteur droit 84"/>
                <p:cNvCxnSpPr/>
                <p:nvPr/>
              </p:nvCxnSpPr>
              <p:spPr>
                <a:xfrm rot="5400000">
                  <a:off x="5269623" y="1673970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Connecteur droit 85"/>
                <p:cNvCxnSpPr/>
                <p:nvPr/>
              </p:nvCxnSpPr>
              <p:spPr>
                <a:xfrm rot="5400000">
                  <a:off x="5412499" y="1673970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Rectangle 91"/>
              <p:cNvSpPr/>
              <p:nvPr/>
            </p:nvSpPr>
            <p:spPr>
              <a:xfrm>
                <a:off x="2181610" y="560430"/>
                <a:ext cx="29046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E</a:t>
                </a:r>
                <a:r>
                  <a:rPr lang="fr-FR" sz="1000" i="1" baseline="-25000" dirty="0" smtClean="0">
                    <a:solidFill>
                      <a:srgbClr val="002060"/>
                    </a:solidFill>
                  </a:rPr>
                  <a:t>1</a:t>
                </a:r>
                <a:endParaRPr lang="fr-FR" sz="1000" i="1" baseline="-250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95" name="Connecteur droit 94"/>
              <p:cNvCxnSpPr/>
              <p:nvPr/>
            </p:nvCxnSpPr>
            <p:spPr>
              <a:xfrm>
                <a:off x="2415879" y="835521"/>
                <a:ext cx="178595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Connecteur droit 97"/>
            <p:cNvCxnSpPr/>
            <p:nvPr/>
          </p:nvCxnSpPr>
          <p:spPr>
            <a:xfrm>
              <a:off x="3093055" y="846419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rot="5400000" flipH="1" flipV="1">
              <a:off x="3187486" y="839531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Groupe 196"/>
            <p:cNvGrpSpPr/>
            <p:nvPr/>
          </p:nvGrpSpPr>
          <p:grpSpPr>
            <a:xfrm>
              <a:off x="2528352" y="561380"/>
              <a:ext cx="412864" cy="446896"/>
              <a:chOff x="2181610" y="560430"/>
              <a:chExt cx="412864" cy="446896"/>
            </a:xfrm>
          </p:grpSpPr>
          <p:cxnSp>
            <p:nvCxnSpPr>
              <p:cNvPr id="198" name="Connecteur droit 197"/>
              <p:cNvCxnSpPr/>
              <p:nvPr/>
            </p:nvCxnSpPr>
            <p:spPr>
              <a:xfrm flipV="1">
                <a:off x="2234689" y="828334"/>
                <a:ext cx="178595" cy="7064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e 198"/>
              <p:cNvGrpSpPr/>
              <p:nvPr/>
            </p:nvGrpSpPr>
            <p:grpSpPr>
              <a:xfrm>
                <a:off x="2252548" y="863656"/>
                <a:ext cx="142876" cy="143670"/>
                <a:chOff x="5305623" y="1566532"/>
                <a:chExt cx="142876" cy="143670"/>
              </a:xfrm>
            </p:grpSpPr>
            <p:cxnSp>
              <p:nvCxnSpPr>
                <p:cNvPr id="202" name="Connecteur droit 201"/>
                <p:cNvCxnSpPr/>
                <p:nvPr/>
              </p:nvCxnSpPr>
              <p:spPr>
                <a:xfrm flipV="1">
                  <a:off x="5376267" y="1566532"/>
                  <a:ext cx="0" cy="14367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Connecteur droit 202"/>
                <p:cNvCxnSpPr/>
                <p:nvPr/>
              </p:nvCxnSpPr>
              <p:spPr>
                <a:xfrm>
                  <a:off x="5305623" y="1709408"/>
                  <a:ext cx="142876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Connecteur droit 203"/>
                <p:cNvCxnSpPr/>
                <p:nvPr/>
              </p:nvCxnSpPr>
              <p:spPr>
                <a:xfrm rot="5400000">
                  <a:off x="5269623" y="1673970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necteur droit 204"/>
                <p:cNvCxnSpPr/>
                <p:nvPr/>
              </p:nvCxnSpPr>
              <p:spPr>
                <a:xfrm rot="5400000">
                  <a:off x="5412499" y="1673970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0" name="Rectangle 199"/>
              <p:cNvSpPr/>
              <p:nvPr/>
            </p:nvSpPr>
            <p:spPr>
              <a:xfrm>
                <a:off x="2181610" y="560430"/>
                <a:ext cx="29046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E</a:t>
                </a:r>
                <a:r>
                  <a:rPr lang="fr-FR" sz="1000" i="1" baseline="-25000" dirty="0">
                    <a:solidFill>
                      <a:srgbClr val="002060"/>
                    </a:solidFill>
                  </a:rPr>
                  <a:t>2</a:t>
                </a:r>
              </a:p>
            </p:txBody>
          </p:sp>
          <p:cxnSp>
            <p:nvCxnSpPr>
              <p:cNvPr id="201" name="Connecteur droit 200"/>
              <p:cNvCxnSpPr/>
              <p:nvPr/>
            </p:nvCxnSpPr>
            <p:spPr>
              <a:xfrm>
                <a:off x="2415879" y="835521"/>
                <a:ext cx="178595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6" name="Groupe 205"/>
          <p:cNvGrpSpPr/>
          <p:nvPr/>
        </p:nvGrpSpPr>
        <p:grpSpPr>
          <a:xfrm>
            <a:off x="6491671" y="1215483"/>
            <a:ext cx="1119523" cy="611446"/>
            <a:chOff x="6489360" y="604617"/>
            <a:chExt cx="1119523" cy="611446"/>
          </a:xfrm>
        </p:grpSpPr>
        <p:sp>
          <p:nvSpPr>
            <p:cNvPr id="207" name="Rectangle 206"/>
            <p:cNvSpPr/>
            <p:nvPr/>
          </p:nvSpPr>
          <p:spPr>
            <a:xfrm>
              <a:off x="6669777" y="836712"/>
              <a:ext cx="378772" cy="37877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048549" y="836713"/>
              <a:ext cx="378770" cy="37877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9" name="Connecteur droit 208"/>
            <p:cNvCxnSpPr/>
            <p:nvPr/>
          </p:nvCxnSpPr>
          <p:spPr>
            <a:xfrm flipV="1">
              <a:off x="6936930" y="836712"/>
              <a:ext cx="0" cy="379351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e 13"/>
            <p:cNvGrpSpPr/>
            <p:nvPr/>
          </p:nvGrpSpPr>
          <p:grpSpPr>
            <a:xfrm>
              <a:off x="6732240" y="1111398"/>
              <a:ext cx="104086" cy="104665"/>
              <a:chOff x="1785918" y="1857364"/>
              <a:chExt cx="142876" cy="143670"/>
            </a:xfrm>
          </p:grpSpPr>
          <p:cxnSp>
            <p:nvCxnSpPr>
              <p:cNvPr id="229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necteur droit 229"/>
              <p:cNvCxnSpPr/>
              <p:nvPr/>
            </p:nvCxnSpPr>
            <p:spPr>
              <a:xfrm>
                <a:off x="1785918" y="1857364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e 14"/>
            <p:cNvGrpSpPr/>
            <p:nvPr/>
          </p:nvGrpSpPr>
          <p:grpSpPr>
            <a:xfrm>
              <a:off x="7291383" y="1111398"/>
              <a:ext cx="104086" cy="104665"/>
              <a:chOff x="1785918" y="1857364"/>
              <a:chExt cx="142876" cy="143670"/>
            </a:xfrm>
          </p:grpSpPr>
          <p:cxnSp>
            <p:nvCxnSpPr>
              <p:cNvPr id="227" name="Connecteur droit 22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necteur droit 227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2" name="Connecteur droit 211"/>
            <p:cNvCxnSpPr/>
            <p:nvPr/>
          </p:nvCxnSpPr>
          <p:spPr>
            <a:xfrm flipV="1">
              <a:off x="7343427" y="604617"/>
              <a:ext cx="289" cy="22995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H="1">
              <a:off x="7121093" y="836715"/>
              <a:ext cx="225822" cy="378769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oupe 34"/>
            <p:cNvGrpSpPr/>
            <p:nvPr/>
          </p:nvGrpSpPr>
          <p:grpSpPr>
            <a:xfrm>
              <a:off x="6489360" y="1007311"/>
              <a:ext cx="180416" cy="156129"/>
              <a:chOff x="1395390" y="1714488"/>
              <a:chExt cx="247652" cy="214314"/>
            </a:xfrm>
          </p:grpSpPr>
          <p:grpSp>
            <p:nvGrpSpPr>
              <p:cNvPr id="222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225" name="Arc 224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26" name="Connecteur droit 225"/>
                <p:cNvCxnSpPr>
                  <a:stCxn id="225" idx="0"/>
                  <a:endCxn id="225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3" name="Connecteur droit 222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necteur droit 223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e 214"/>
            <p:cNvGrpSpPr/>
            <p:nvPr/>
          </p:nvGrpSpPr>
          <p:grpSpPr>
            <a:xfrm>
              <a:off x="7426732" y="1051259"/>
              <a:ext cx="182151" cy="151793"/>
              <a:chOff x="7452320" y="936536"/>
              <a:chExt cx="312258" cy="260216"/>
            </a:xfrm>
          </p:grpSpPr>
          <p:cxnSp>
            <p:nvCxnSpPr>
              <p:cNvPr id="216" name="Connecteur droit 215"/>
              <p:cNvCxnSpPr/>
              <p:nvPr/>
            </p:nvCxnSpPr>
            <p:spPr>
              <a:xfrm rot="5400000" flipH="1" flipV="1">
                <a:off x="7400277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/>
              <p:cNvCxnSpPr/>
              <p:nvPr/>
            </p:nvCxnSpPr>
            <p:spPr>
              <a:xfrm rot="16200000" flipV="1">
                <a:off x="7400277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necteur droit 217"/>
              <p:cNvCxnSpPr/>
              <p:nvPr/>
            </p:nvCxnSpPr>
            <p:spPr>
              <a:xfrm rot="5400000" flipH="1" flipV="1">
                <a:off x="7452320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218"/>
              <p:cNvCxnSpPr/>
              <p:nvPr/>
            </p:nvCxnSpPr>
            <p:spPr>
              <a:xfrm rot="16200000" flipV="1">
                <a:off x="7504363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necteur droit 219"/>
              <p:cNvCxnSpPr/>
              <p:nvPr/>
            </p:nvCxnSpPr>
            <p:spPr>
              <a:xfrm rot="5400000" flipH="1" flipV="1">
                <a:off x="7556406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necteur droit 220"/>
              <p:cNvCxnSpPr/>
              <p:nvPr/>
            </p:nvCxnSpPr>
            <p:spPr>
              <a:xfrm rot="16200000" flipV="1">
                <a:off x="7660492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595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5004048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4381092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a</a:t>
            </a:r>
            <a:endParaRPr lang="fr-FR" sz="1000" i="1" dirty="0">
              <a:solidFill>
                <a:srgbClr val="00206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381092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S</a:t>
            </a:r>
            <a:endParaRPr lang="fr-FR" sz="1000" i="1" dirty="0">
              <a:solidFill>
                <a:srgbClr val="002060"/>
              </a:solidFill>
            </a:endParaRP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511831" y="1427626"/>
            <a:ext cx="1837361" cy="377199"/>
            <a:chOff x="2511831" y="1427626"/>
            <a:chExt cx="1837361" cy="377199"/>
          </a:xfrm>
        </p:grpSpPr>
        <p:sp>
          <p:nvSpPr>
            <p:cNvPr id="146" name="Triangle isocèle 145"/>
            <p:cNvSpPr/>
            <p:nvPr/>
          </p:nvSpPr>
          <p:spPr>
            <a:xfrm rot="16200000" flipV="1">
              <a:off x="3775112" y="1532001"/>
              <a:ext cx="288000" cy="257648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66434" y="1533494"/>
              <a:ext cx="27367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b="1" dirty="0" smtClean="0">
                  <a:solidFill>
                    <a:srgbClr val="002060"/>
                  </a:solidFill>
                </a:rPr>
                <a:t>1</a:t>
              </a:r>
              <a:endParaRPr lang="fr-FR" sz="1000" b="1" dirty="0">
                <a:solidFill>
                  <a:srgbClr val="002060"/>
                </a:solidFill>
              </a:endParaRPr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2511831" y="1427626"/>
              <a:ext cx="865565" cy="336187"/>
              <a:chOff x="3489154" y="1076589"/>
              <a:chExt cx="865565" cy="336187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779912" y="1175846"/>
                <a:ext cx="284049" cy="23693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 smtClean="0">
                    <a:solidFill>
                      <a:srgbClr val="002060"/>
                    </a:solidFill>
                  </a:rPr>
                  <a:t>1</a:t>
                </a:r>
                <a:endParaRPr lang="fr-FR" sz="1000" b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489154" y="129895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3529523" y="1076589"/>
                <a:ext cx="25038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E</a:t>
                </a:r>
                <a:endParaRPr lang="fr-FR" sz="10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088153" y="1087845"/>
                <a:ext cx="2423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S</a:t>
                </a:r>
                <a:endParaRPr lang="fr-FR" sz="1000" i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4063961" y="130317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Connecteur droit 71"/>
            <p:cNvCxnSpPr/>
            <p:nvPr/>
          </p:nvCxnSpPr>
          <p:spPr>
            <a:xfrm>
              <a:off x="3499529" y="165660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3523996" y="1434237"/>
              <a:ext cx="2503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082626" y="1445493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75" name="Connecteur droit 74"/>
            <p:cNvCxnSpPr/>
            <p:nvPr/>
          </p:nvCxnSpPr>
          <p:spPr>
            <a:xfrm>
              <a:off x="4058434" y="166082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rot="5400000" flipH="1" flipV="1">
            <a:off x="6020400" y="1423259"/>
            <a:ext cx="285752" cy="7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4805557" y="1095689"/>
            <a:ext cx="873412" cy="446896"/>
            <a:chOff x="4805557" y="1095689"/>
            <a:chExt cx="873412" cy="446896"/>
          </a:xfrm>
        </p:grpSpPr>
        <p:cxnSp>
          <p:nvCxnSpPr>
            <p:cNvPr id="80" name="Connecteur droit 79"/>
            <p:cNvCxnSpPr/>
            <p:nvPr/>
          </p:nvCxnSpPr>
          <p:spPr>
            <a:xfrm rot="5400000" flipH="1" flipV="1">
              <a:off x="4715954" y="1370383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480635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4984946" y="1363593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 10"/>
            <p:cNvGrpSpPr/>
            <p:nvPr/>
          </p:nvGrpSpPr>
          <p:grpSpPr>
            <a:xfrm>
              <a:off x="5002805" y="1398915"/>
              <a:ext cx="142876" cy="143670"/>
              <a:chOff x="5305623" y="1566532"/>
              <a:chExt cx="142876" cy="143670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Organigramme : Jonction de sommaire 87"/>
            <p:cNvSpPr/>
            <p:nvPr/>
          </p:nvSpPr>
          <p:spPr>
            <a:xfrm>
              <a:off x="5344731" y="1290645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232194" y="1095689"/>
              <a:ext cx="3571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953507" y="1095689"/>
              <a:ext cx="2471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5166136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>
              <a:off x="549414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rot="5400000" flipH="1" flipV="1">
              <a:off x="5588572" y="1363892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6669777" y="836712"/>
            <a:ext cx="378772" cy="37877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7048549" y="836713"/>
            <a:ext cx="378770" cy="37877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6936930" y="836712"/>
            <a:ext cx="0" cy="379351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e 13"/>
          <p:cNvGrpSpPr/>
          <p:nvPr/>
        </p:nvGrpSpPr>
        <p:grpSpPr>
          <a:xfrm>
            <a:off x="6732240" y="1111398"/>
            <a:ext cx="104086" cy="104665"/>
            <a:chOff x="1785918" y="1857364"/>
            <a:chExt cx="142876" cy="143670"/>
          </a:xfrm>
        </p:grpSpPr>
        <p:cxnSp>
          <p:nvCxnSpPr>
            <p:cNvPr id="175" name="Connecteur droit 6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1785918" y="1857364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4"/>
          <p:cNvGrpSpPr/>
          <p:nvPr/>
        </p:nvGrpSpPr>
        <p:grpSpPr>
          <a:xfrm>
            <a:off x="7291383" y="1111398"/>
            <a:ext cx="104086" cy="104665"/>
            <a:chOff x="1785918" y="1857364"/>
            <a:chExt cx="142876" cy="143670"/>
          </a:xfrm>
        </p:grpSpPr>
        <p:cxnSp>
          <p:nvCxnSpPr>
            <p:cNvPr id="173" name="Connecteur droit 172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Connecteur droit 106"/>
          <p:cNvCxnSpPr/>
          <p:nvPr/>
        </p:nvCxnSpPr>
        <p:spPr>
          <a:xfrm rot="5400000" flipH="1" flipV="1">
            <a:off x="7291383" y="781946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H="1">
            <a:off x="7121093" y="836715"/>
            <a:ext cx="225822" cy="378769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riangle isocèle 143"/>
          <p:cNvSpPr/>
          <p:nvPr/>
        </p:nvSpPr>
        <p:spPr>
          <a:xfrm flipV="1">
            <a:off x="7072812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/>
          <p:nvPr/>
        </p:nvCxnSpPr>
        <p:spPr>
          <a:xfrm rot="5400000" flipH="1" flipV="1">
            <a:off x="7083470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e 34"/>
          <p:cNvGrpSpPr/>
          <p:nvPr/>
        </p:nvGrpSpPr>
        <p:grpSpPr>
          <a:xfrm>
            <a:off x="6489360" y="1007311"/>
            <a:ext cx="180416" cy="156129"/>
            <a:chOff x="1395390" y="1714488"/>
            <a:chExt cx="247652" cy="214314"/>
          </a:xfrm>
        </p:grpSpPr>
        <p:grpSp>
          <p:nvGrpSpPr>
            <p:cNvPr id="167" name="Groupe 32"/>
            <p:cNvGrpSpPr/>
            <p:nvPr/>
          </p:nvGrpSpPr>
          <p:grpSpPr>
            <a:xfrm>
              <a:off x="1395390" y="1714488"/>
              <a:ext cx="214314" cy="214314"/>
              <a:chOff x="1357290" y="1714488"/>
              <a:chExt cx="214314" cy="214314"/>
            </a:xfrm>
          </p:grpSpPr>
          <p:sp>
            <p:nvSpPr>
              <p:cNvPr id="171" name="Arc 170"/>
              <p:cNvSpPr/>
              <p:nvPr/>
            </p:nvSpPr>
            <p:spPr>
              <a:xfrm>
                <a:off x="1357290" y="1714488"/>
                <a:ext cx="214314" cy="214314"/>
              </a:xfrm>
              <a:prstGeom prst="arc">
                <a:avLst>
                  <a:gd name="adj1" fmla="val 5397788"/>
                  <a:gd name="adj2" fmla="val 16131307"/>
                </a:avLst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72" name="Connecteur droit 171"/>
              <p:cNvCxnSpPr>
                <a:stCxn id="171" idx="0"/>
                <a:endCxn id="171" idx="2"/>
              </p:cNvCxnSpPr>
              <p:nvPr/>
            </p:nvCxnSpPr>
            <p:spPr>
              <a:xfrm flipH="1" flipV="1">
                <a:off x="1462306" y="1714509"/>
                <a:ext cx="0" cy="214293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Connecteur droit 167"/>
            <p:cNvCxnSpPr/>
            <p:nvPr/>
          </p:nvCxnSpPr>
          <p:spPr>
            <a:xfrm>
              <a:off x="1500166" y="177322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1500166" y="18827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/>
          <p:cNvGrpSpPr/>
          <p:nvPr/>
        </p:nvGrpSpPr>
        <p:grpSpPr>
          <a:xfrm>
            <a:off x="7426732" y="1051259"/>
            <a:ext cx="182151" cy="151793"/>
            <a:chOff x="7452320" y="936536"/>
            <a:chExt cx="312258" cy="260216"/>
          </a:xfrm>
        </p:grpSpPr>
        <p:cxnSp>
          <p:nvCxnSpPr>
            <p:cNvPr id="153" name="Connecteur droit 152"/>
            <p:cNvCxnSpPr/>
            <p:nvPr/>
          </p:nvCxnSpPr>
          <p:spPr>
            <a:xfrm rot="5400000" flipH="1" flipV="1">
              <a:off x="7400277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rot="16200000" flipV="1">
              <a:off x="7400277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rot="5400000" flipH="1" flipV="1">
              <a:off x="7452320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rot="16200000" flipV="1">
              <a:off x="7504363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 rot="5400000" flipH="1" flipV="1">
              <a:off x="7556406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rot="16200000" flipV="1">
              <a:off x="7660492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342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5004048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4381092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a</a:t>
            </a:r>
            <a:endParaRPr lang="fr-FR" sz="1000" i="1" dirty="0">
              <a:solidFill>
                <a:srgbClr val="00206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381092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S</a:t>
            </a:r>
            <a:endParaRPr lang="fr-FR" sz="1000" i="1" dirty="0">
              <a:solidFill>
                <a:srgbClr val="002060"/>
              </a:solidFill>
            </a:endParaRP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511831" y="1427626"/>
            <a:ext cx="1837361" cy="377199"/>
            <a:chOff x="2511831" y="1427626"/>
            <a:chExt cx="1837361" cy="377199"/>
          </a:xfrm>
        </p:grpSpPr>
        <p:sp>
          <p:nvSpPr>
            <p:cNvPr id="146" name="Triangle isocèle 145"/>
            <p:cNvSpPr/>
            <p:nvPr/>
          </p:nvSpPr>
          <p:spPr>
            <a:xfrm rot="16200000" flipV="1">
              <a:off x="3775112" y="1532001"/>
              <a:ext cx="288000" cy="257648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66434" y="1533494"/>
              <a:ext cx="27367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b="1" dirty="0" smtClean="0">
                  <a:solidFill>
                    <a:srgbClr val="002060"/>
                  </a:solidFill>
                </a:rPr>
                <a:t>1</a:t>
              </a:r>
              <a:endParaRPr lang="fr-FR" sz="1000" b="1" dirty="0">
                <a:solidFill>
                  <a:srgbClr val="002060"/>
                </a:solidFill>
              </a:endParaRPr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2511831" y="1427626"/>
              <a:ext cx="906945" cy="336187"/>
              <a:chOff x="3489154" y="1076589"/>
              <a:chExt cx="906945" cy="336187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779912" y="1175846"/>
                <a:ext cx="284049" cy="23693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 smtClean="0">
                    <a:solidFill>
                      <a:srgbClr val="002060"/>
                    </a:solidFill>
                  </a:rPr>
                  <a:t>1</a:t>
                </a:r>
                <a:endParaRPr lang="fr-FR" sz="1000" b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489154" y="129895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3529523" y="1076589"/>
                <a:ext cx="25038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E</a:t>
                </a:r>
                <a:endParaRPr lang="fr-FR" sz="10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088153" y="1087845"/>
                <a:ext cx="2423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S</a:t>
                </a:r>
                <a:endParaRPr lang="fr-FR" sz="1000" i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4105341" y="130317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Connecteur droit 71"/>
            <p:cNvCxnSpPr/>
            <p:nvPr/>
          </p:nvCxnSpPr>
          <p:spPr>
            <a:xfrm>
              <a:off x="3499529" y="165660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3523996" y="1434237"/>
              <a:ext cx="2503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082626" y="1445493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75" name="Connecteur droit 74"/>
            <p:cNvCxnSpPr/>
            <p:nvPr/>
          </p:nvCxnSpPr>
          <p:spPr>
            <a:xfrm>
              <a:off x="4058434" y="166082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4984946" y="1370780"/>
            <a:ext cx="0" cy="7127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4805557" y="1095689"/>
            <a:ext cx="873412" cy="446896"/>
            <a:chOff x="4805557" y="1095689"/>
            <a:chExt cx="873412" cy="446896"/>
          </a:xfrm>
        </p:grpSpPr>
        <p:cxnSp>
          <p:nvCxnSpPr>
            <p:cNvPr id="80" name="Connecteur droit 79"/>
            <p:cNvCxnSpPr/>
            <p:nvPr/>
          </p:nvCxnSpPr>
          <p:spPr>
            <a:xfrm rot="5400000" flipH="1" flipV="1">
              <a:off x="4715954" y="1370383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480635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4984946" y="1363593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 10"/>
            <p:cNvGrpSpPr/>
            <p:nvPr/>
          </p:nvGrpSpPr>
          <p:grpSpPr>
            <a:xfrm>
              <a:off x="5002805" y="1398915"/>
              <a:ext cx="142876" cy="143670"/>
              <a:chOff x="5305623" y="1566532"/>
              <a:chExt cx="142876" cy="143670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Organigramme : Jonction de sommaire 87"/>
            <p:cNvSpPr/>
            <p:nvPr/>
          </p:nvSpPr>
          <p:spPr>
            <a:xfrm>
              <a:off x="5344731" y="1290645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232194" y="1095689"/>
              <a:ext cx="3571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953507" y="1095689"/>
              <a:ext cx="2471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5166136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>
              <a:off x="549414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rot="5400000" flipH="1" flipV="1">
              <a:off x="5588572" y="1363892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6669777" y="836712"/>
            <a:ext cx="378772" cy="37877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7048549" y="836713"/>
            <a:ext cx="378770" cy="37877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7350209" y="829827"/>
            <a:ext cx="0" cy="379351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e 13"/>
          <p:cNvGrpSpPr/>
          <p:nvPr/>
        </p:nvGrpSpPr>
        <p:grpSpPr>
          <a:xfrm>
            <a:off x="6888478" y="1114147"/>
            <a:ext cx="104086" cy="104665"/>
            <a:chOff x="1785918" y="1857364"/>
            <a:chExt cx="142876" cy="143670"/>
          </a:xfrm>
        </p:grpSpPr>
        <p:cxnSp>
          <p:nvCxnSpPr>
            <p:cNvPr id="175" name="Connecteur droit 6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1785918" y="1857364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4"/>
          <p:cNvGrpSpPr/>
          <p:nvPr/>
        </p:nvGrpSpPr>
        <p:grpSpPr>
          <a:xfrm>
            <a:off x="7084049" y="1100938"/>
            <a:ext cx="104086" cy="104665"/>
            <a:chOff x="1785918" y="1857364"/>
            <a:chExt cx="142876" cy="143670"/>
          </a:xfrm>
        </p:grpSpPr>
        <p:cxnSp>
          <p:nvCxnSpPr>
            <p:cNvPr id="173" name="Connecteur droit 172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Connecteur droit 106"/>
          <p:cNvCxnSpPr/>
          <p:nvPr/>
        </p:nvCxnSpPr>
        <p:spPr>
          <a:xfrm rot="5400000" flipH="1" flipV="1">
            <a:off x="7299141" y="778496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H="1">
            <a:off x="6746252" y="840030"/>
            <a:ext cx="225822" cy="378769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riangle isocèle 143"/>
          <p:cNvSpPr/>
          <p:nvPr/>
        </p:nvSpPr>
        <p:spPr>
          <a:xfrm flipV="1">
            <a:off x="7072812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/>
          <p:nvPr/>
        </p:nvCxnSpPr>
        <p:spPr>
          <a:xfrm rot="5400000" flipH="1" flipV="1">
            <a:off x="7083470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e 34"/>
          <p:cNvGrpSpPr/>
          <p:nvPr/>
        </p:nvGrpSpPr>
        <p:grpSpPr>
          <a:xfrm>
            <a:off x="6489360" y="1007311"/>
            <a:ext cx="180416" cy="156129"/>
            <a:chOff x="1395390" y="1714488"/>
            <a:chExt cx="247652" cy="214314"/>
          </a:xfrm>
        </p:grpSpPr>
        <p:grpSp>
          <p:nvGrpSpPr>
            <p:cNvPr id="167" name="Groupe 32"/>
            <p:cNvGrpSpPr/>
            <p:nvPr/>
          </p:nvGrpSpPr>
          <p:grpSpPr>
            <a:xfrm>
              <a:off x="1395390" y="1714488"/>
              <a:ext cx="214314" cy="214314"/>
              <a:chOff x="1357290" y="1714488"/>
              <a:chExt cx="214314" cy="214314"/>
            </a:xfrm>
          </p:grpSpPr>
          <p:sp>
            <p:nvSpPr>
              <p:cNvPr id="171" name="Arc 170"/>
              <p:cNvSpPr/>
              <p:nvPr/>
            </p:nvSpPr>
            <p:spPr>
              <a:xfrm>
                <a:off x="1357290" y="1714488"/>
                <a:ext cx="214314" cy="214314"/>
              </a:xfrm>
              <a:prstGeom prst="arc">
                <a:avLst>
                  <a:gd name="adj1" fmla="val 5397788"/>
                  <a:gd name="adj2" fmla="val 16131307"/>
                </a:avLst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72" name="Connecteur droit 171"/>
              <p:cNvCxnSpPr>
                <a:stCxn id="171" idx="0"/>
                <a:endCxn id="171" idx="2"/>
              </p:cNvCxnSpPr>
              <p:nvPr/>
            </p:nvCxnSpPr>
            <p:spPr>
              <a:xfrm flipH="1" flipV="1">
                <a:off x="1462306" y="1714509"/>
                <a:ext cx="0" cy="214293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Connecteur droit 167"/>
            <p:cNvCxnSpPr/>
            <p:nvPr/>
          </p:nvCxnSpPr>
          <p:spPr>
            <a:xfrm>
              <a:off x="1500166" y="177322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1500166" y="18827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/>
          <p:cNvGrpSpPr/>
          <p:nvPr/>
        </p:nvGrpSpPr>
        <p:grpSpPr>
          <a:xfrm>
            <a:off x="7426732" y="1051259"/>
            <a:ext cx="182151" cy="151793"/>
            <a:chOff x="7452320" y="936536"/>
            <a:chExt cx="312258" cy="260216"/>
          </a:xfrm>
        </p:grpSpPr>
        <p:cxnSp>
          <p:nvCxnSpPr>
            <p:cNvPr id="153" name="Connecteur droit 152"/>
            <p:cNvCxnSpPr/>
            <p:nvPr/>
          </p:nvCxnSpPr>
          <p:spPr>
            <a:xfrm rot="5400000" flipH="1" flipV="1">
              <a:off x="7400277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rot="16200000" flipV="1">
              <a:off x="7400277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rot="5400000" flipH="1" flipV="1">
              <a:off x="7452320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rot="16200000" flipV="1">
              <a:off x="7504363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 rot="5400000" flipH="1" flipV="1">
              <a:off x="7556406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rot="16200000" flipV="1">
              <a:off x="7660492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940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5004048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4381092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a</a:t>
            </a:r>
            <a:endParaRPr lang="fr-FR" sz="1000" i="1" dirty="0">
              <a:solidFill>
                <a:srgbClr val="00206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381092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S</a:t>
            </a:r>
            <a:endParaRPr lang="fr-FR" sz="1000" i="1" dirty="0">
              <a:solidFill>
                <a:srgbClr val="002060"/>
              </a:solidFill>
            </a:endParaRP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511831" y="1427626"/>
            <a:ext cx="1837361" cy="377199"/>
            <a:chOff x="2511831" y="1427626"/>
            <a:chExt cx="1837361" cy="377199"/>
          </a:xfrm>
        </p:grpSpPr>
        <p:sp>
          <p:nvSpPr>
            <p:cNvPr id="146" name="Triangle isocèle 145"/>
            <p:cNvSpPr/>
            <p:nvPr/>
          </p:nvSpPr>
          <p:spPr>
            <a:xfrm rot="16200000" flipV="1">
              <a:off x="3775112" y="1532001"/>
              <a:ext cx="288000" cy="257648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66434" y="1533494"/>
              <a:ext cx="27367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b="1" dirty="0" smtClean="0">
                  <a:solidFill>
                    <a:srgbClr val="002060"/>
                  </a:solidFill>
                </a:rPr>
                <a:t>1</a:t>
              </a:r>
              <a:endParaRPr lang="fr-FR" sz="1000" b="1" dirty="0">
                <a:solidFill>
                  <a:srgbClr val="002060"/>
                </a:solidFill>
              </a:endParaRPr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2511831" y="1427626"/>
              <a:ext cx="906945" cy="336187"/>
              <a:chOff x="3489154" y="1076589"/>
              <a:chExt cx="906945" cy="336187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779912" y="1175846"/>
                <a:ext cx="284049" cy="23693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 smtClean="0">
                    <a:solidFill>
                      <a:srgbClr val="002060"/>
                    </a:solidFill>
                  </a:rPr>
                  <a:t>1</a:t>
                </a:r>
                <a:endParaRPr lang="fr-FR" sz="1000" b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489154" y="129895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3529523" y="1076589"/>
                <a:ext cx="25038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E</a:t>
                </a:r>
                <a:endParaRPr lang="fr-FR" sz="10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088153" y="1087845"/>
                <a:ext cx="2423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000" i="1" dirty="0" smtClean="0">
                    <a:solidFill>
                      <a:srgbClr val="002060"/>
                    </a:solidFill>
                  </a:rPr>
                  <a:t>S</a:t>
                </a:r>
                <a:endParaRPr lang="fr-FR" sz="1000" i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4105341" y="1303177"/>
                <a:ext cx="29075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Connecteur droit 71"/>
            <p:cNvCxnSpPr/>
            <p:nvPr/>
          </p:nvCxnSpPr>
          <p:spPr>
            <a:xfrm>
              <a:off x="3499529" y="165660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3523996" y="1434237"/>
              <a:ext cx="25038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082626" y="1445493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75" name="Connecteur droit 74"/>
            <p:cNvCxnSpPr/>
            <p:nvPr/>
          </p:nvCxnSpPr>
          <p:spPr>
            <a:xfrm>
              <a:off x="4058434" y="1660825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4984946" y="1370780"/>
            <a:ext cx="0" cy="7127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4805557" y="1095689"/>
            <a:ext cx="873412" cy="446896"/>
            <a:chOff x="4805557" y="1095689"/>
            <a:chExt cx="873412" cy="446896"/>
          </a:xfrm>
        </p:grpSpPr>
        <p:cxnSp>
          <p:nvCxnSpPr>
            <p:cNvPr id="80" name="Connecteur droit 79"/>
            <p:cNvCxnSpPr/>
            <p:nvPr/>
          </p:nvCxnSpPr>
          <p:spPr>
            <a:xfrm rot="5400000" flipH="1" flipV="1">
              <a:off x="4715954" y="1370383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480635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4984946" y="1363593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 10"/>
            <p:cNvGrpSpPr/>
            <p:nvPr/>
          </p:nvGrpSpPr>
          <p:grpSpPr>
            <a:xfrm>
              <a:off x="5002805" y="1398915"/>
              <a:ext cx="142876" cy="143670"/>
              <a:chOff x="5305623" y="1566532"/>
              <a:chExt cx="142876" cy="143670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Organigramme : Jonction de sommaire 87"/>
            <p:cNvSpPr/>
            <p:nvPr/>
          </p:nvSpPr>
          <p:spPr>
            <a:xfrm>
              <a:off x="5344731" y="1290645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232194" y="1095689"/>
              <a:ext cx="3571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953507" y="1095689"/>
              <a:ext cx="2471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5166136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>
              <a:off x="5494141" y="1370780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rot="5400000" flipH="1" flipV="1">
              <a:off x="5588572" y="1363892"/>
              <a:ext cx="18000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6669777" y="836712"/>
            <a:ext cx="378772" cy="37877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7048549" y="836713"/>
            <a:ext cx="378770" cy="37877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7350209" y="829827"/>
            <a:ext cx="0" cy="379351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e 13"/>
          <p:cNvGrpSpPr/>
          <p:nvPr/>
        </p:nvGrpSpPr>
        <p:grpSpPr>
          <a:xfrm>
            <a:off x="6888478" y="1114147"/>
            <a:ext cx="104086" cy="104665"/>
            <a:chOff x="1785918" y="1857364"/>
            <a:chExt cx="142876" cy="143670"/>
          </a:xfrm>
        </p:grpSpPr>
        <p:cxnSp>
          <p:nvCxnSpPr>
            <p:cNvPr id="175" name="Connecteur droit 6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1785918" y="1857364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4"/>
          <p:cNvGrpSpPr/>
          <p:nvPr/>
        </p:nvGrpSpPr>
        <p:grpSpPr>
          <a:xfrm>
            <a:off x="7084049" y="1100938"/>
            <a:ext cx="104086" cy="104665"/>
            <a:chOff x="1785918" y="1857364"/>
            <a:chExt cx="142876" cy="143670"/>
          </a:xfrm>
        </p:grpSpPr>
        <p:cxnSp>
          <p:nvCxnSpPr>
            <p:cNvPr id="173" name="Connecteur droit 172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Connecteur droit 106"/>
          <p:cNvCxnSpPr/>
          <p:nvPr/>
        </p:nvCxnSpPr>
        <p:spPr>
          <a:xfrm rot="5400000" flipH="1" flipV="1">
            <a:off x="7299141" y="778496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H="1">
            <a:off x="6746252" y="840030"/>
            <a:ext cx="225822" cy="378769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riangle isocèle 143"/>
          <p:cNvSpPr/>
          <p:nvPr/>
        </p:nvSpPr>
        <p:spPr>
          <a:xfrm flipV="1">
            <a:off x="7072812" y="1319570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/>
          <p:nvPr/>
        </p:nvCxnSpPr>
        <p:spPr>
          <a:xfrm rot="5400000" flipH="1" flipV="1">
            <a:off x="7083470" y="1267527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e 34"/>
          <p:cNvGrpSpPr/>
          <p:nvPr/>
        </p:nvGrpSpPr>
        <p:grpSpPr>
          <a:xfrm>
            <a:off x="6489360" y="1007311"/>
            <a:ext cx="180416" cy="156129"/>
            <a:chOff x="1395390" y="1714488"/>
            <a:chExt cx="247652" cy="214314"/>
          </a:xfrm>
        </p:grpSpPr>
        <p:grpSp>
          <p:nvGrpSpPr>
            <p:cNvPr id="167" name="Groupe 32"/>
            <p:cNvGrpSpPr/>
            <p:nvPr/>
          </p:nvGrpSpPr>
          <p:grpSpPr>
            <a:xfrm>
              <a:off x="1395390" y="1714488"/>
              <a:ext cx="214314" cy="214314"/>
              <a:chOff x="1357290" y="1714488"/>
              <a:chExt cx="214314" cy="214314"/>
            </a:xfrm>
          </p:grpSpPr>
          <p:sp>
            <p:nvSpPr>
              <p:cNvPr id="171" name="Arc 170"/>
              <p:cNvSpPr/>
              <p:nvPr/>
            </p:nvSpPr>
            <p:spPr>
              <a:xfrm>
                <a:off x="1357290" y="1714488"/>
                <a:ext cx="214314" cy="214314"/>
              </a:xfrm>
              <a:prstGeom prst="arc">
                <a:avLst>
                  <a:gd name="adj1" fmla="val 5397788"/>
                  <a:gd name="adj2" fmla="val 16131307"/>
                </a:avLst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72" name="Connecteur droit 171"/>
              <p:cNvCxnSpPr>
                <a:stCxn id="171" idx="0"/>
                <a:endCxn id="171" idx="2"/>
              </p:cNvCxnSpPr>
              <p:nvPr/>
            </p:nvCxnSpPr>
            <p:spPr>
              <a:xfrm flipH="1" flipV="1">
                <a:off x="1462306" y="1714509"/>
                <a:ext cx="0" cy="214293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Connecteur droit 167"/>
            <p:cNvCxnSpPr/>
            <p:nvPr/>
          </p:nvCxnSpPr>
          <p:spPr>
            <a:xfrm>
              <a:off x="1500166" y="177322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1500166" y="18827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/>
          <p:cNvGrpSpPr/>
          <p:nvPr/>
        </p:nvGrpSpPr>
        <p:grpSpPr>
          <a:xfrm>
            <a:off x="7426732" y="1051259"/>
            <a:ext cx="182151" cy="151793"/>
            <a:chOff x="7452320" y="936536"/>
            <a:chExt cx="312258" cy="260216"/>
          </a:xfrm>
        </p:grpSpPr>
        <p:cxnSp>
          <p:nvCxnSpPr>
            <p:cNvPr id="153" name="Connecteur droit 152"/>
            <p:cNvCxnSpPr/>
            <p:nvPr/>
          </p:nvCxnSpPr>
          <p:spPr>
            <a:xfrm rot="5400000" flipH="1" flipV="1">
              <a:off x="7400277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rot="16200000" flipV="1">
              <a:off x="7400277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rot="5400000" flipH="1" flipV="1">
              <a:off x="7452320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rot="16200000" flipV="1">
              <a:off x="7504363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 rot="5400000" flipH="1" flipV="1">
              <a:off x="7556406" y="1040623"/>
              <a:ext cx="260215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rot="16200000" flipV="1">
              <a:off x="7660492" y="988579"/>
              <a:ext cx="156129" cy="52043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9411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500166" y="1978436"/>
          <a:ext cx="111917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058"/>
                <a:gridCol w="373058"/>
                <a:gridCol w="373058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" name="ZoneTexte 136"/>
          <p:cNvSpPr txBox="1"/>
          <p:nvPr/>
        </p:nvSpPr>
        <p:spPr>
          <a:xfrm>
            <a:off x="2821603" y="247957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7" name="Groupe 159"/>
          <p:cNvGrpSpPr/>
          <p:nvPr/>
        </p:nvGrpSpPr>
        <p:grpSpPr>
          <a:xfrm>
            <a:off x="3595370" y="2214554"/>
            <a:ext cx="1214446" cy="735434"/>
            <a:chOff x="3286116" y="1550558"/>
            <a:chExt cx="1214446" cy="735434"/>
          </a:xfrm>
        </p:grpSpPr>
        <p:grpSp>
          <p:nvGrpSpPr>
            <p:cNvPr id="8" name="Groupe 144"/>
            <p:cNvGrpSpPr/>
            <p:nvPr/>
          </p:nvGrpSpPr>
          <p:grpSpPr>
            <a:xfrm>
              <a:off x="3286116" y="1714488"/>
              <a:ext cx="1214446" cy="571504"/>
              <a:chOff x="3286116" y="1714488"/>
              <a:chExt cx="1214446" cy="5715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643306" y="1714488"/>
                <a:ext cx="500066" cy="571504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2060"/>
                    </a:solidFill>
                  </a:rPr>
                  <a:t>&amp;</a:t>
                </a:r>
                <a:endParaRPr lang="fr-FR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286116" y="183631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4143372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/>
            <p:cNvSpPr/>
            <p:nvPr/>
          </p:nvSpPr>
          <p:spPr>
            <a:xfrm>
              <a:off x="3286116" y="155055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43372" y="1714488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5012078" y="2347091"/>
            <a:ext cx="1715114" cy="634291"/>
            <a:chOff x="5047654" y="2048579"/>
            <a:chExt cx="1715114" cy="63429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905175" y="2395054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47654" y="2395451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404844" y="2397039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512001" y="2574046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47720" y="2681203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511720" y="2645765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54596" y="2645765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 flipV="1">
              <a:off x="5762034" y="2401880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476222" y="2331156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619098" y="240259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619495" y="2402197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6368271" y="2048579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50564" y="2109699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61" name="Connecteur droit 60"/>
            <p:cNvCxnSpPr/>
            <p:nvPr/>
          </p:nvCxnSpPr>
          <p:spPr>
            <a:xfrm flipV="1">
              <a:off x="5943606" y="2397912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rot="5400000" flipH="1" flipV="1">
              <a:off x="6050763" y="2574919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>
              <a:off x="6086482" y="2682076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rot="5400000">
              <a:off x="6050482" y="2646638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rot="5400000">
              <a:off x="6193358" y="2646638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V="1">
              <a:off x="6300796" y="2402753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5989326" y="2110572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b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9" name="Groupe 98"/>
          <p:cNvGrpSpPr/>
          <p:nvPr/>
        </p:nvGrpSpPr>
        <p:grpSpPr>
          <a:xfrm>
            <a:off x="6929454" y="1785926"/>
            <a:ext cx="1538299" cy="1756620"/>
            <a:chOff x="7500958" y="1928802"/>
            <a:chExt cx="1538299" cy="1756620"/>
          </a:xfrm>
        </p:grpSpPr>
        <p:grpSp>
          <p:nvGrpSpPr>
            <p:cNvPr id="2" name="Groupe 49"/>
            <p:cNvGrpSpPr/>
            <p:nvPr/>
          </p:nvGrpSpPr>
          <p:grpSpPr>
            <a:xfrm>
              <a:off x="7500958" y="1928802"/>
              <a:ext cx="1533536" cy="928694"/>
              <a:chOff x="1395390" y="1142984"/>
              <a:chExt cx="2105040" cy="1274791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164304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35742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1" name="Connecteur droit 110"/>
              <p:cNvCxnSpPr/>
              <p:nvPr/>
            </p:nvCxnSpPr>
            <p:spPr>
              <a:xfrm rot="5400000" flipH="1" flipV="1">
                <a:off x="1785918" y="1643050"/>
                <a:ext cx="71438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e 13"/>
              <p:cNvGrpSpPr/>
              <p:nvPr/>
            </p:nvGrpSpPr>
            <p:grpSpPr>
              <a:xfrm>
                <a:off x="1785918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135" name="Connecteur droit 6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" name="Groupe 14"/>
              <p:cNvGrpSpPr/>
              <p:nvPr/>
            </p:nvGrpSpPr>
            <p:grpSpPr>
              <a:xfrm>
                <a:off x="2786050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133" name="Connecteur droit 132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necteur droit 133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4" name="Connecteur droit 113"/>
              <p:cNvCxnSpPr/>
              <p:nvPr/>
            </p:nvCxnSpPr>
            <p:spPr>
              <a:xfrm rot="5400000" flipH="1" flipV="1">
                <a:off x="2786050" y="1214422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/>
              <p:cNvCxnSpPr/>
              <p:nvPr/>
            </p:nvCxnSpPr>
            <p:spPr>
              <a:xfrm rot="5400000">
                <a:off x="2357422" y="1500174"/>
                <a:ext cx="714380" cy="285752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>
              <a:xfrm rot="16200000" flipV="1">
                <a:off x="2657185" y="2208654"/>
                <a:ext cx="417535" cy="708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riangle isocèle 117"/>
              <p:cNvSpPr/>
              <p:nvPr/>
            </p:nvSpPr>
            <p:spPr>
              <a:xfrm flipV="1">
                <a:off x="2485668" y="2143116"/>
                <a:ext cx="165736" cy="14287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9" name="Connecteur droit 118"/>
              <p:cNvCxnSpPr/>
              <p:nvPr/>
            </p:nvCxnSpPr>
            <p:spPr>
              <a:xfrm rot="5400000" flipH="1" flipV="1">
                <a:off x="2500298" y="2071678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/>
              <p:cNvCxnSpPr/>
              <p:nvPr/>
            </p:nvCxnSpPr>
            <p:spPr>
              <a:xfrm rot="5400000" flipH="1" flipV="1">
                <a:off x="1937524" y="20812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e 34"/>
              <p:cNvGrpSpPr/>
              <p:nvPr/>
            </p:nvGrpSpPr>
            <p:grpSpPr>
              <a:xfrm>
                <a:off x="1395390" y="1714488"/>
                <a:ext cx="247652" cy="214314"/>
                <a:chOff x="1395390" y="1714488"/>
                <a:chExt cx="247652" cy="214314"/>
              </a:xfrm>
            </p:grpSpPr>
            <p:grpSp>
              <p:nvGrpSpPr>
                <p:cNvPr id="6" name="Groupe 32"/>
                <p:cNvGrpSpPr/>
                <p:nvPr/>
              </p:nvGrpSpPr>
              <p:grpSpPr>
                <a:xfrm>
                  <a:off x="1395390" y="1714488"/>
                  <a:ext cx="214314" cy="214314"/>
                  <a:chOff x="1357290" y="1714488"/>
                  <a:chExt cx="214314" cy="214314"/>
                </a:xfrm>
              </p:grpSpPr>
              <p:sp>
                <p:nvSpPr>
                  <p:cNvPr id="131" name="Arc 130"/>
                  <p:cNvSpPr/>
                  <p:nvPr/>
                </p:nvSpPr>
                <p:spPr>
                  <a:xfrm>
                    <a:off x="1357290" y="1714488"/>
                    <a:ext cx="214314" cy="214314"/>
                  </a:xfrm>
                  <a:prstGeom prst="arc">
                    <a:avLst>
                      <a:gd name="adj1" fmla="val 5397788"/>
                      <a:gd name="adj2" fmla="val 16131307"/>
                    </a:avLst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32" name="Connecteur droit 131"/>
                  <p:cNvCxnSpPr>
                    <a:stCxn id="131" idx="0"/>
                    <a:endCxn id="131" idx="2"/>
                  </p:cNvCxnSpPr>
                  <p:nvPr/>
                </p:nvCxnSpPr>
                <p:spPr>
                  <a:xfrm flipH="1" flipV="1">
                    <a:off x="1462306" y="1714509"/>
                    <a:ext cx="0" cy="214293"/>
                  </a:xfrm>
                  <a:prstGeom prst="lin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9" name="Connecteur droit 128"/>
                <p:cNvCxnSpPr/>
                <p:nvPr/>
              </p:nvCxnSpPr>
              <p:spPr>
                <a:xfrm>
                  <a:off x="1500166" y="1773226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>
                <a:xfrm>
                  <a:off x="1500166" y="18827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2" name="Connecteur droit 121"/>
              <p:cNvCxnSpPr/>
              <p:nvPr/>
            </p:nvCxnSpPr>
            <p:spPr>
              <a:xfrm rot="5400000" flipH="1" flipV="1">
                <a:off x="300036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>
              <a:xfrm rot="16200000" flipV="1">
                <a:off x="3000364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>
              <a:xfrm rot="5400000" flipH="1" flipV="1">
                <a:off x="3071802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>
              <a:xfrm rot="16200000" flipV="1">
                <a:off x="3143240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125"/>
              <p:cNvCxnSpPr/>
              <p:nvPr/>
            </p:nvCxnSpPr>
            <p:spPr>
              <a:xfrm rot="5400000" flipH="1" flipV="1">
                <a:off x="3214678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126"/>
              <p:cNvCxnSpPr/>
              <p:nvPr/>
            </p:nvCxnSpPr>
            <p:spPr>
              <a:xfrm rot="16200000" flipV="1">
                <a:off x="335755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e 49"/>
            <p:cNvGrpSpPr/>
            <p:nvPr/>
          </p:nvGrpSpPr>
          <p:grpSpPr>
            <a:xfrm>
              <a:off x="7505721" y="2852733"/>
              <a:ext cx="1533536" cy="832689"/>
              <a:chOff x="1395390" y="1142984"/>
              <a:chExt cx="2105040" cy="1143008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64304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357422" y="1285860"/>
                <a:ext cx="714380" cy="71438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 rot="5400000" flipH="1" flipV="1">
                <a:off x="1785918" y="1643050"/>
                <a:ext cx="71438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oupe 13"/>
              <p:cNvGrpSpPr/>
              <p:nvPr/>
            </p:nvGrpSpPr>
            <p:grpSpPr>
              <a:xfrm>
                <a:off x="1785918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96" name="Connecteur droit 6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necteur droit 96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e 14"/>
              <p:cNvGrpSpPr/>
              <p:nvPr/>
            </p:nvGrpSpPr>
            <p:grpSpPr>
              <a:xfrm>
                <a:off x="2786050" y="1857364"/>
                <a:ext cx="142876" cy="143670"/>
                <a:chOff x="1785918" y="1857364"/>
                <a:chExt cx="142876" cy="143670"/>
              </a:xfrm>
            </p:grpSpPr>
            <p:cxnSp>
              <p:nvCxnSpPr>
                <p:cNvPr id="94" name="Connecteur droit 93"/>
                <p:cNvCxnSpPr/>
                <p:nvPr/>
              </p:nvCxnSpPr>
              <p:spPr>
                <a:xfrm rot="5400000" flipH="1" flipV="1">
                  <a:off x="1785124" y="1928802"/>
                  <a:ext cx="143670" cy="79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necteur droit 94"/>
                <p:cNvCxnSpPr/>
                <p:nvPr/>
              </p:nvCxnSpPr>
              <p:spPr>
                <a:xfrm>
                  <a:off x="1785918" y="18573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Connecteur droit 74"/>
              <p:cNvCxnSpPr/>
              <p:nvPr/>
            </p:nvCxnSpPr>
            <p:spPr>
              <a:xfrm rot="5400000" flipH="1" flipV="1">
                <a:off x="2786050" y="1214422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rot="5400000">
                <a:off x="2357422" y="1500174"/>
                <a:ext cx="714380" cy="285752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riangle isocèle 76"/>
              <p:cNvSpPr/>
              <p:nvPr/>
            </p:nvSpPr>
            <p:spPr>
              <a:xfrm>
                <a:off x="2778735" y="2143116"/>
                <a:ext cx="165736" cy="14287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8" name="Connecteur droit 77"/>
              <p:cNvCxnSpPr/>
              <p:nvPr/>
            </p:nvCxnSpPr>
            <p:spPr>
              <a:xfrm rot="5400000" flipH="1" flipV="1">
                <a:off x="2793365" y="2071678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riangle isocèle 78"/>
              <p:cNvSpPr/>
              <p:nvPr/>
            </p:nvSpPr>
            <p:spPr>
              <a:xfrm flipV="1">
                <a:off x="2485668" y="2143116"/>
                <a:ext cx="165736" cy="14287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0" name="Connecteur droit 79"/>
              <p:cNvCxnSpPr/>
              <p:nvPr/>
            </p:nvCxnSpPr>
            <p:spPr>
              <a:xfrm rot="5400000" flipH="1" flipV="1">
                <a:off x="2500298" y="2071678"/>
                <a:ext cx="143670" cy="794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rot="5400000" flipH="1" flipV="1">
                <a:off x="1937524" y="20812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e 34"/>
              <p:cNvGrpSpPr/>
              <p:nvPr/>
            </p:nvGrpSpPr>
            <p:grpSpPr>
              <a:xfrm>
                <a:off x="1395390" y="1714488"/>
                <a:ext cx="247652" cy="214314"/>
                <a:chOff x="1395390" y="1714488"/>
                <a:chExt cx="247652" cy="214314"/>
              </a:xfrm>
            </p:grpSpPr>
            <p:grpSp>
              <p:nvGrpSpPr>
                <p:cNvPr id="89" name="Groupe 32"/>
                <p:cNvGrpSpPr/>
                <p:nvPr/>
              </p:nvGrpSpPr>
              <p:grpSpPr>
                <a:xfrm>
                  <a:off x="1395390" y="1714488"/>
                  <a:ext cx="214314" cy="214314"/>
                  <a:chOff x="1357290" y="1714488"/>
                  <a:chExt cx="214314" cy="214314"/>
                </a:xfrm>
              </p:grpSpPr>
              <p:sp>
                <p:nvSpPr>
                  <p:cNvPr id="92" name="Arc 91"/>
                  <p:cNvSpPr/>
                  <p:nvPr/>
                </p:nvSpPr>
                <p:spPr>
                  <a:xfrm>
                    <a:off x="1357290" y="1714488"/>
                    <a:ext cx="214314" cy="214314"/>
                  </a:xfrm>
                  <a:prstGeom prst="arc">
                    <a:avLst>
                      <a:gd name="adj1" fmla="val 5397788"/>
                      <a:gd name="adj2" fmla="val 16131307"/>
                    </a:avLst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93" name="Connecteur droit 92"/>
                  <p:cNvCxnSpPr>
                    <a:stCxn id="92" idx="0"/>
                    <a:endCxn id="92" idx="2"/>
                  </p:cNvCxnSpPr>
                  <p:nvPr/>
                </p:nvCxnSpPr>
                <p:spPr>
                  <a:xfrm flipH="1" flipV="1">
                    <a:off x="1462306" y="1714509"/>
                    <a:ext cx="0" cy="214293"/>
                  </a:xfrm>
                  <a:prstGeom prst="lin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0" name="Connecteur droit 89"/>
                <p:cNvCxnSpPr/>
                <p:nvPr/>
              </p:nvCxnSpPr>
              <p:spPr>
                <a:xfrm>
                  <a:off x="1500166" y="1773226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/>
                <p:cNvCxnSpPr/>
                <p:nvPr/>
              </p:nvCxnSpPr>
              <p:spPr>
                <a:xfrm>
                  <a:off x="1500166" y="1882764"/>
                  <a:ext cx="142876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Connecteur droit 82"/>
              <p:cNvCxnSpPr/>
              <p:nvPr/>
            </p:nvCxnSpPr>
            <p:spPr>
              <a:xfrm rot="5400000" flipH="1" flipV="1">
                <a:off x="300036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rot="16200000" flipV="1">
                <a:off x="3000364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 flipH="1" flipV="1">
                <a:off x="3071802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16200000" flipV="1">
                <a:off x="3143240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/>
              <p:nvPr/>
            </p:nvCxnSpPr>
            <p:spPr>
              <a:xfrm rot="5400000" flipH="1" flipV="1">
                <a:off x="3214678" y="1785926"/>
                <a:ext cx="357190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 rot="16200000" flipV="1">
                <a:off x="3357554" y="1714488"/>
                <a:ext cx="214314" cy="7143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1" name="Connecteur droit 100"/>
          <p:cNvCxnSpPr/>
          <p:nvPr/>
        </p:nvCxnSpPr>
        <p:spPr>
          <a:xfrm>
            <a:off x="3589020" y="2824156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589020" y="2538404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i="1" dirty="0" smtClean="0">
                <a:solidFill>
                  <a:srgbClr val="002060"/>
                </a:solidFill>
              </a:rPr>
              <a:t>b</a:t>
            </a:r>
            <a:endParaRPr lang="fr-FR" sz="14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80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000100" y="1978436"/>
          <a:ext cx="111917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058"/>
                <a:gridCol w="373058"/>
                <a:gridCol w="373058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" name="ZoneTexte 136"/>
          <p:cNvSpPr txBox="1"/>
          <p:nvPr/>
        </p:nvSpPr>
        <p:spPr>
          <a:xfrm>
            <a:off x="2214546" y="247957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2" name="Groupe 159"/>
          <p:cNvGrpSpPr/>
          <p:nvPr/>
        </p:nvGrpSpPr>
        <p:grpSpPr>
          <a:xfrm>
            <a:off x="2809552" y="2214554"/>
            <a:ext cx="1214446" cy="735434"/>
            <a:chOff x="3286116" y="1550558"/>
            <a:chExt cx="1214446" cy="735434"/>
          </a:xfrm>
        </p:grpSpPr>
        <p:grpSp>
          <p:nvGrpSpPr>
            <p:cNvPr id="3" name="Groupe 144"/>
            <p:cNvGrpSpPr/>
            <p:nvPr/>
          </p:nvGrpSpPr>
          <p:grpSpPr>
            <a:xfrm>
              <a:off x="3286116" y="1714488"/>
              <a:ext cx="1214446" cy="571504"/>
              <a:chOff x="3286116" y="1714488"/>
              <a:chExt cx="1214446" cy="5715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643306" y="1714488"/>
                <a:ext cx="500066" cy="571504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2060"/>
                    </a:solidFill>
                  </a:rPr>
                  <a:t>≥1</a:t>
                </a:r>
                <a:endParaRPr lang="fr-FR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3286116" y="183631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4143372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/>
            <p:cNvSpPr/>
            <p:nvPr/>
          </p:nvSpPr>
          <p:spPr>
            <a:xfrm>
              <a:off x="3286116" y="155055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43372" y="1714488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6706736" y="2435008"/>
            <a:ext cx="387899" cy="38789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/>
          <p:cNvSpPr/>
          <p:nvPr/>
        </p:nvSpPr>
        <p:spPr>
          <a:xfrm>
            <a:off x="7094634" y="2435008"/>
            <a:ext cx="387899" cy="38789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1" name="Connecteur droit 110"/>
          <p:cNvCxnSpPr/>
          <p:nvPr/>
        </p:nvCxnSpPr>
        <p:spPr>
          <a:xfrm rot="5400000" flipH="1" flipV="1">
            <a:off x="6784315" y="2628957"/>
            <a:ext cx="387899" cy="862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13"/>
          <p:cNvGrpSpPr/>
          <p:nvPr/>
        </p:nvGrpSpPr>
        <p:grpSpPr>
          <a:xfrm>
            <a:off x="6784315" y="2745327"/>
            <a:ext cx="77580" cy="78011"/>
            <a:chOff x="1785918" y="1857364"/>
            <a:chExt cx="142876" cy="143670"/>
          </a:xfrm>
        </p:grpSpPr>
        <p:cxnSp>
          <p:nvCxnSpPr>
            <p:cNvPr id="135" name="Connecteur droit 6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14"/>
          <p:cNvGrpSpPr/>
          <p:nvPr/>
        </p:nvGrpSpPr>
        <p:grpSpPr>
          <a:xfrm>
            <a:off x="7327374" y="2745327"/>
            <a:ext cx="77580" cy="78011"/>
            <a:chOff x="1785918" y="1857364"/>
            <a:chExt cx="142876" cy="143670"/>
          </a:xfrm>
        </p:grpSpPr>
        <p:cxnSp>
          <p:nvCxnSpPr>
            <p:cNvPr id="133" name="Connecteur droit 132"/>
            <p:cNvCxnSpPr/>
            <p:nvPr/>
          </p:nvCxnSpPr>
          <p:spPr>
            <a:xfrm rot="5400000" flipH="1" flipV="1">
              <a:off x="1785124" y="19288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>
              <a:off x="1785918" y="18573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Connecteur droit 113"/>
          <p:cNvCxnSpPr/>
          <p:nvPr/>
        </p:nvCxnSpPr>
        <p:spPr>
          <a:xfrm rot="5400000" flipH="1" flipV="1">
            <a:off x="7187824" y="2251461"/>
            <a:ext cx="360000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rot="5400000">
            <a:off x="7094634" y="2551378"/>
            <a:ext cx="387899" cy="155159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rot="5400000" flipH="1" flipV="1">
            <a:off x="7190570" y="3002910"/>
            <a:ext cx="360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riangle isocèle 117"/>
          <p:cNvSpPr/>
          <p:nvPr/>
        </p:nvSpPr>
        <p:spPr>
          <a:xfrm flipV="1">
            <a:off x="7164270" y="2900487"/>
            <a:ext cx="89992" cy="77580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9" name="Connecteur droit 118"/>
          <p:cNvCxnSpPr/>
          <p:nvPr/>
        </p:nvCxnSpPr>
        <p:spPr>
          <a:xfrm rot="5400000" flipH="1" flipV="1">
            <a:off x="7172214" y="2861697"/>
            <a:ext cx="78011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rot="5400000" flipH="1" flipV="1">
            <a:off x="6866635" y="2866868"/>
            <a:ext cx="78011" cy="43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34"/>
          <p:cNvGrpSpPr/>
          <p:nvPr/>
        </p:nvGrpSpPr>
        <p:grpSpPr>
          <a:xfrm>
            <a:off x="6572264" y="2667747"/>
            <a:ext cx="134472" cy="116370"/>
            <a:chOff x="1395390" y="1714488"/>
            <a:chExt cx="247652" cy="214314"/>
          </a:xfrm>
        </p:grpSpPr>
        <p:grpSp>
          <p:nvGrpSpPr>
            <p:cNvPr id="10" name="Groupe 32"/>
            <p:cNvGrpSpPr/>
            <p:nvPr/>
          </p:nvGrpSpPr>
          <p:grpSpPr>
            <a:xfrm>
              <a:off x="1395390" y="1714488"/>
              <a:ext cx="214314" cy="214314"/>
              <a:chOff x="1357290" y="1714488"/>
              <a:chExt cx="214314" cy="214314"/>
            </a:xfrm>
          </p:grpSpPr>
          <p:sp>
            <p:nvSpPr>
              <p:cNvPr id="131" name="Arc 130"/>
              <p:cNvSpPr/>
              <p:nvPr/>
            </p:nvSpPr>
            <p:spPr>
              <a:xfrm>
                <a:off x="1357290" y="1714488"/>
                <a:ext cx="214314" cy="214314"/>
              </a:xfrm>
              <a:prstGeom prst="arc">
                <a:avLst>
                  <a:gd name="adj1" fmla="val 5397788"/>
                  <a:gd name="adj2" fmla="val 16131307"/>
                </a:avLst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2" name="Connecteur droit 131"/>
              <p:cNvCxnSpPr>
                <a:stCxn id="131" idx="0"/>
                <a:endCxn id="131" idx="2"/>
              </p:cNvCxnSpPr>
              <p:nvPr/>
            </p:nvCxnSpPr>
            <p:spPr>
              <a:xfrm flipH="1" flipV="1">
                <a:off x="1462306" y="1714509"/>
                <a:ext cx="0" cy="214293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Connecteur droit 128"/>
            <p:cNvCxnSpPr/>
            <p:nvPr/>
          </p:nvCxnSpPr>
          <p:spPr>
            <a:xfrm>
              <a:off x="1500166" y="177322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>
              <a:off x="1500166" y="1882764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Connecteur droit 121"/>
          <p:cNvCxnSpPr/>
          <p:nvPr/>
        </p:nvCxnSpPr>
        <p:spPr>
          <a:xfrm rot="5400000" flipH="1" flipV="1">
            <a:off x="7443743" y="2667747"/>
            <a:ext cx="116370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rot="16200000" flipV="1">
            <a:off x="744374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rot="5400000" flipH="1" flipV="1">
            <a:off x="748253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rot="16200000" flipV="1">
            <a:off x="752132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rot="5400000" flipH="1" flipV="1">
            <a:off x="7560113" y="2706537"/>
            <a:ext cx="193949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rot="16200000" flipV="1">
            <a:off x="7637692" y="2667747"/>
            <a:ext cx="116370" cy="3879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 rot="5400000" flipH="1" flipV="1">
            <a:off x="8545146" y="2251462"/>
            <a:ext cx="360000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49"/>
          <p:cNvGrpSpPr/>
          <p:nvPr/>
        </p:nvGrpSpPr>
        <p:grpSpPr>
          <a:xfrm>
            <a:off x="7929586" y="2435454"/>
            <a:ext cx="1149556" cy="750121"/>
            <a:chOff x="1395390" y="1285860"/>
            <a:chExt cx="2105040" cy="1373605"/>
          </a:xfrm>
        </p:grpSpPr>
        <p:sp>
          <p:nvSpPr>
            <p:cNvPr id="70" name="Rectangle 69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2" name="Connecteur droit 71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96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94" name="Connecteur droit 93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94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Connecteur droit 75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 rot="5400000" flipH="1" flipV="1">
              <a:off x="2535588" y="2329455"/>
              <a:ext cx="659224" cy="79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riangle isocèle 78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0" name="Connecteur droit 79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5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92" name="Arc 91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93" name="Connecteur droit 92"/>
                <p:cNvCxnSpPr>
                  <a:stCxn id="92" idx="0"/>
                  <a:endCxn id="92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Connecteur droit 89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Connecteur droit 82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Connecteur droit 100"/>
          <p:cNvCxnSpPr/>
          <p:nvPr/>
        </p:nvCxnSpPr>
        <p:spPr>
          <a:xfrm>
            <a:off x="2803202" y="2824156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803202" y="2538404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i="1" dirty="0" smtClean="0">
                <a:solidFill>
                  <a:srgbClr val="002060"/>
                </a:solidFill>
              </a:rPr>
              <a:t>b</a:t>
            </a:r>
            <a:endParaRPr lang="fr-FR" sz="1400" i="1" dirty="0">
              <a:solidFill>
                <a:srgbClr val="002060"/>
              </a:solidFill>
            </a:endParaRPr>
          </a:p>
        </p:txBody>
      </p:sp>
      <p:grpSp>
        <p:nvGrpSpPr>
          <p:cNvPr id="121" name="Groupe 120"/>
          <p:cNvGrpSpPr/>
          <p:nvPr/>
        </p:nvGrpSpPr>
        <p:grpSpPr>
          <a:xfrm>
            <a:off x="4226260" y="2071678"/>
            <a:ext cx="1715114" cy="1286678"/>
            <a:chOff x="4226260" y="2071678"/>
            <a:chExt cx="1715114" cy="1286678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083781" y="2693566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4226260" y="2693963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5654828" y="2629668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5797704" y="2701106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5798101" y="2700709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546877" y="2347091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grpSp>
          <p:nvGrpSpPr>
            <p:cNvPr id="99" name="Groupe 98"/>
            <p:cNvGrpSpPr/>
            <p:nvPr/>
          </p:nvGrpSpPr>
          <p:grpSpPr>
            <a:xfrm>
              <a:off x="4746626" y="2071678"/>
              <a:ext cx="524478" cy="572298"/>
              <a:chOff x="5369268" y="2408211"/>
              <a:chExt cx="524478" cy="572298"/>
            </a:xfrm>
          </p:grpSpPr>
          <p:cxnSp>
            <p:nvCxnSpPr>
              <p:cNvPr id="166" name="Connecteur droit 165"/>
              <p:cNvCxnSpPr/>
              <p:nvPr/>
            </p:nvCxnSpPr>
            <p:spPr>
              <a:xfrm flipV="1">
                <a:off x="5369268" y="2695551"/>
                <a:ext cx="357190" cy="1412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cteur droit 169"/>
              <p:cNvCxnSpPr/>
              <p:nvPr/>
            </p:nvCxnSpPr>
            <p:spPr>
              <a:xfrm rot="5400000" flipH="1" flipV="1">
                <a:off x="5476425" y="2872558"/>
                <a:ext cx="214314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>
              <a:xfrm>
                <a:off x="5512144" y="2979715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>
              <a:xfrm rot="5400000">
                <a:off x="5476144" y="2944277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>
              <a:xfrm rot="5400000">
                <a:off x="5619020" y="2944277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necteur droit 185"/>
              <p:cNvCxnSpPr/>
              <p:nvPr/>
            </p:nvCxnSpPr>
            <p:spPr>
              <a:xfrm flipV="1">
                <a:off x="5726458" y="2700392"/>
                <a:ext cx="16728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Rectangle 192"/>
              <p:cNvSpPr/>
              <p:nvPr/>
            </p:nvSpPr>
            <p:spPr>
              <a:xfrm>
                <a:off x="5414988" y="2408211"/>
                <a:ext cx="2776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a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7" name="Groupe 106"/>
            <p:cNvGrpSpPr/>
            <p:nvPr/>
          </p:nvGrpSpPr>
          <p:grpSpPr>
            <a:xfrm>
              <a:off x="4754564" y="2786058"/>
              <a:ext cx="524478" cy="572298"/>
              <a:chOff x="5572132" y="2786058"/>
              <a:chExt cx="524478" cy="572298"/>
            </a:xfrm>
          </p:grpSpPr>
          <p:cxnSp>
            <p:nvCxnSpPr>
              <p:cNvPr id="67" name="Connecteur droit 66"/>
              <p:cNvCxnSpPr/>
              <p:nvPr/>
            </p:nvCxnSpPr>
            <p:spPr>
              <a:xfrm flipV="1">
                <a:off x="5929322" y="3071810"/>
                <a:ext cx="167288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Groupe 97"/>
              <p:cNvGrpSpPr/>
              <p:nvPr/>
            </p:nvGrpSpPr>
            <p:grpSpPr>
              <a:xfrm>
                <a:off x="5572132" y="2786058"/>
                <a:ext cx="357190" cy="572298"/>
                <a:chOff x="5500694" y="3070222"/>
                <a:chExt cx="357190" cy="572298"/>
              </a:xfrm>
            </p:grpSpPr>
            <p:cxnSp>
              <p:nvCxnSpPr>
                <p:cNvPr id="61" name="Connecteur droit 60"/>
                <p:cNvCxnSpPr/>
                <p:nvPr/>
              </p:nvCxnSpPr>
              <p:spPr>
                <a:xfrm flipV="1">
                  <a:off x="5500694" y="3357562"/>
                  <a:ext cx="357190" cy="1412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cteur droit 61"/>
                <p:cNvCxnSpPr/>
                <p:nvPr/>
              </p:nvCxnSpPr>
              <p:spPr>
                <a:xfrm rot="5400000" flipH="1" flipV="1">
                  <a:off x="5607851" y="3534569"/>
                  <a:ext cx="214314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eur droit 62"/>
                <p:cNvCxnSpPr/>
                <p:nvPr/>
              </p:nvCxnSpPr>
              <p:spPr>
                <a:xfrm>
                  <a:off x="5643570" y="3641726"/>
                  <a:ext cx="142876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eur droit 64"/>
                <p:cNvCxnSpPr/>
                <p:nvPr/>
              </p:nvCxnSpPr>
              <p:spPr>
                <a:xfrm rot="5400000">
                  <a:off x="5607570" y="3606288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eur droit 65"/>
                <p:cNvCxnSpPr/>
                <p:nvPr/>
              </p:nvCxnSpPr>
              <p:spPr>
                <a:xfrm rot="5400000">
                  <a:off x="5750446" y="3606288"/>
                  <a:ext cx="72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Rectangle 67"/>
                <p:cNvSpPr/>
                <p:nvPr/>
              </p:nvSpPr>
              <p:spPr>
                <a:xfrm>
                  <a:off x="5546414" y="3070222"/>
                  <a:ext cx="27764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 sz="1400" i="1" dirty="0" smtClean="0">
                      <a:solidFill>
                        <a:srgbClr val="002060"/>
                      </a:solidFill>
                    </a:rPr>
                    <a:t>b</a:t>
                  </a:r>
                  <a:endParaRPr lang="fr-FR" sz="1400" i="1" dirty="0">
                    <a:solidFill>
                      <a:srgbClr val="002060"/>
                    </a:solidFill>
                  </a:endParaRPr>
                </a:p>
              </p:txBody>
            </p:sp>
          </p:grpSp>
        </p:grpSp>
        <p:cxnSp>
          <p:nvCxnSpPr>
            <p:cNvPr id="100" name="Connecteur droit 99"/>
            <p:cNvCxnSpPr/>
            <p:nvPr/>
          </p:nvCxnSpPr>
          <p:spPr>
            <a:xfrm rot="5400000" flipH="1" flipV="1">
              <a:off x="4215604" y="2714620"/>
              <a:ext cx="713586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rot="5400000" flipH="1" flipV="1">
              <a:off x="4929984" y="2713826"/>
              <a:ext cx="713586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572000" y="2357430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 flipV="1">
              <a:off x="4572000" y="3071810"/>
              <a:ext cx="16728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286380" y="2714618"/>
              <a:ext cx="357190" cy="2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Connecteur droit 144"/>
          <p:cNvCxnSpPr/>
          <p:nvPr/>
        </p:nvCxnSpPr>
        <p:spPr>
          <a:xfrm flipV="1">
            <a:off x="7381897" y="3171826"/>
            <a:ext cx="133827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rot="5400000" flipH="1" flipV="1">
            <a:off x="7894661" y="3349627"/>
            <a:ext cx="35719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riangle isocèle 151"/>
          <p:cNvSpPr/>
          <p:nvPr/>
        </p:nvSpPr>
        <p:spPr>
          <a:xfrm>
            <a:off x="8024839" y="3529016"/>
            <a:ext cx="89992" cy="77580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 153"/>
          <p:cNvSpPr/>
          <p:nvPr/>
        </p:nvSpPr>
        <p:spPr>
          <a:xfrm>
            <a:off x="7786710" y="1928802"/>
            <a:ext cx="571504" cy="28575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8" name="Connecteur droit 157"/>
          <p:cNvCxnSpPr/>
          <p:nvPr/>
        </p:nvCxnSpPr>
        <p:spPr>
          <a:xfrm>
            <a:off x="7358082" y="2071678"/>
            <a:ext cx="1357322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rot="5400000" flipH="1" flipV="1">
            <a:off x="7892678" y="1751396"/>
            <a:ext cx="360000" cy="43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 rot="5400000" flipH="1" flipV="1">
            <a:off x="7858148" y="2000240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rot="5400000" flipH="1" flipV="1">
            <a:off x="8215338" y="2071678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 rot="16200000" flipH="1">
            <a:off x="8215338" y="2000240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rot="16200000" flipH="1">
            <a:off x="7858148" y="2071678"/>
            <a:ext cx="71438" cy="714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Ellipse 170"/>
          <p:cNvSpPr/>
          <p:nvPr/>
        </p:nvSpPr>
        <p:spPr>
          <a:xfrm>
            <a:off x="7889109" y="2038336"/>
            <a:ext cx="71438" cy="7143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/>
          <p:cNvSpPr/>
          <p:nvPr/>
        </p:nvSpPr>
        <p:spPr>
          <a:xfrm>
            <a:off x="8191528" y="2033582"/>
            <a:ext cx="71438" cy="7143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567784"/>
            <a:ext cx="1094917" cy="88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386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e 49"/>
          <p:cNvGrpSpPr/>
          <p:nvPr/>
        </p:nvGrpSpPr>
        <p:grpSpPr>
          <a:xfrm>
            <a:off x="6715140" y="1945372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6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7" name="Groupe 159"/>
          <p:cNvGrpSpPr/>
          <p:nvPr/>
        </p:nvGrpSpPr>
        <p:grpSpPr>
          <a:xfrm>
            <a:off x="3523836" y="1714488"/>
            <a:ext cx="1214446" cy="1294456"/>
            <a:chOff x="3286116" y="1714488"/>
            <a:chExt cx="1214446" cy="1294456"/>
          </a:xfrm>
        </p:grpSpPr>
        <p:grpSp>
          <p:nvGrpSpPr>
            <p:cNvPr id="8" name="Groupe 144"/>
            <p:cNvGrpSpPr/>
            <p:nvPr/>
          </p:nvGrpSpPr>
          <p:grpSpPr>
            <a:xfrm>
              <a:off x="3286116" y="1714488"/>
              <a:ext cx="1214446" cy="571504"/>
              <a:chOff x="3286116" y="1714488"/>
              <a:chExt cx="1214446" cy="5715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3643306" y="1714488"/>
                <a:ext cx="500066" cy="571504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2060"/>
                    </a:solidFill>
                  </a:rPr>
                  <a:t>1</a:t>
                </a:r>
                <a:endParaRPr lang="fr-FR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9" name="Connecteur droit 138"/>
              <p:cNvCxnSpPr>
                <a:endCxn id="138" idx="1"/>
              </p:cNvCxnSpPr>
              <p:nvPr/>
            </p:nvCxnSpPr>
            <p:spPr>
              <a:xfrm>
                <a:off x="3286116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4143372" y="200024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riangle isocèle 145"/>
            <p:cNvSpPr/>
            <p:nvPr/>
          </p:nvSpPr>
          <p:spPr>
            <a:xfrm rot="16200000" flipV="1">
              <a:off x="3603301" y="2468873"/>
              <a:ext cx="580076" cy="50006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286116" y="171448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43372" y="1714488"/>
              <a:ext cx="266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714744" y="2571744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1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154" name="Connecteur droit 153"/>
            <p:cNvCxnSpPr/>
            <p:nvPr/>
          </p:nvCxnSpPr>
          <p:spPr>
            <a:xfrm>
              <a:off x="3286116" y="2714620"/>
              <a:ext cx="35719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4143372" y="2714620"/>
              <a:ext cx="35719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3286116" y="2428868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143372" y="2428868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830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grpSp>
        <p:nvGrpSpPr>
          <p:cNvPr id="9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60" name="Connecteur droit 59"/>
          <p:cNvCxnSpPr/>
          <p:nvPr/>
        </p:nvCxnSpPr>
        <p:spPr>
          <a:xfrm>
            <a:off x="3000364" y="2285992"/>
            <a:ext cx="7143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e 64"/>
          <p:cNvGrpSpPr/>
          <p:nvPr/>
        </p:nvGrpSpPr>
        <p:grpSpPr>
          <a:xfrm>
            <a:off x="3523836" y="1714488"/>
            <a:ext cx="1322396" cy="1294456"/>
            <a:chOff x="3523836" y="1714488"/>
            <a:chExt cx="1322396" cy="1294456"/>
          </a:xfrm>
        </p:grpSpPr>
        <p:grpSp>
          <p:nvGrpSpPr>
            <p:cNvPr id="7" name="Groupe 159"/>
            <p:cNvGrpSpPr/>
            <p:nvPr/>
          </p:nvGrpSpPr>
          <p:grpSpPr>
            <a:xfrm>
              <a:off x="3523836" y="1714488"/>
              <a:ext cx="1322396" cy="1294456"/>
              <a:chOff x="3286116" y="1714488"/>
              <a:chExt cx="1322396" cy="1294456"/>
            </a:xfrm>
          </p:grpSpPr>
          <p:grpSp>
            <p:nvGrpSpPr>
              <p:cNvPr id="8" name="Groupe 144"/>
              <p:cNvGrpSpPr/>
              <p:nvPr/>
            </p:nvGrpSpPr>
            <p:grpSpPr>
              <a:xfrm>
                <a:off x="3286116" y="1714488"/>
                <a:ext cx="1214446" cy="571504"/>
                <a:chOff x="3286116" y="1714488"/>
                <a:chExt cx="1214446" cy="571504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3643306" y="1714488"/>
                  <a:ext cx="500066" cy="571504"/>
                </a:xfrm>
                <a:prstGeom prst="rect">
                  <a:avLst/>
                </a:prstGeom>
                <a:noFill/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>
                      <a:solidFill>
                        <a:srgbClr val="002060"/>
                      </a:solidFill>
                    </a:rPr>
                    <a:t>1</a:t>
                  </a:r>
                  <a:endParaRPr lang="fr-FR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39" name="Connecteur droit 138"/>
                <p:cNvCxnSpPr>
                  <a:endCxn id="138" idx="1"/>
                </p:cNvCxnSpPr>
                <p:nvPr/>
              </p:nvCxnSpPr>
              <p:spPr>
                <a:xfrm>
                  <a:off x="3286116" y="2000240"/>
                  <a:ext cx="357190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>
                <a:xfrm>
                  <a:off x="4143372" y="2000240"/>
                  <a:ext cx="357190" cy="1588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Triangle isocèle 145"/>
              <p:cNvSpPr/>
              <p:nvPr/>
            </p:nvSpPr>
            <p:spPr>
              <a:xfrm rot="16200000" flipV="1">
                <a:off x="3603301" y="2468873"/>
                <a:ext cx="580076" cy="500066"/>
              </a:xfrm>
              <a:prstGeom prst="triangl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3286116" y="1714488"/>
                <a:ext cx="2776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a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251322" y="1714488"/>
                <a:ext cx="26642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S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714744" y="2571744"/>
                <a:ext cx="2760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1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54" name="Connecteur droit 153"/>
              <p:cNvCxnSpPr/>
              <p:nvPr/>
            </p:nvCxnSpPr>
            <p:spPr>
              <a:xfrm>
                <a:off x="3286116" y="271462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/>
              <p:cNvCxnSpPr/>
              <p:nvPr/>
            </p:nvCxnSpPr>
            <p:spPr>
              <a:xfrm>
                <a:off x="4143372" y="2714620"/>
                <a:ext cx="357190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Rectangle 157"/>
              <p:cNvSpPr/>
              <p:nvPr/>
            </p:nvSpPr>
            <p:spPr>
              <a:xfrm>
                <a:off x="3286116" y="2428868"/>
                <a:ext cx="35719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a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251322" y="2428868"/>
                <a:ext cx="35719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i="1" dirty="0" smtClean="0">
                    <a:solidFill>
                      <a:srgbClr val="002060"/>
                    </a:solidFill>
                  </a:rPr>
                  <a:t>S</a:t>
                </a:r>
                <a:endParaRPr lang="fr-FR" sz="1400" i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62" name="Ellipse 61"/>
            <p:cNvSpPr/>
            <p:nvPr/>
          </p:nvSpPr>
          <p:spPr>
            <a:xfrm>
              <a:off x="4391028" y="1964517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/>
            <p:cNvSpPr/>
            <p:nvPr/>
          </p:nvSpPr>
          <p:spPr>
            <a:xfrm>
              <a:off x="4383877" y="2678897"/>
              <a:ext cx="71438" cy="71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6" name="Connecteur droit 65"/>
          <p:cNvCxnSpPr/>
          <p:nvPr/>
        </p:nvCxnSpPr>
        <p:spPr>
          <a:xfrm rot="5400000" flipH="1" flipV="1">
            <a:off x="5336390" y="2462203"/>
            <a:ext cx="142875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5555465" y="2214554"/>
            <a:ext cx="7143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/>
          <p:cNvGrpSpPr/>
          <p:nvPr/>
        </p:nvGrpSpPr>
        <p:grpSpPr>
          <a:xfrm>
            <a:off x="6572264" y="1928802"/>
            <a:ext cx="1500198" cy="814586"/>
            <a:chOff x="1428728" y="2571744"/>
            <a:chExt cx="2105040" cy="1143008"/>
          </a:xfrm>
        </p:grpSpPr>
        <p:sp>
          <p:nvSpPr>
            <p:cNvPr id="71" name="Rectangle 70"/>
            <p:cNvSpPr/>
            <p:nvPr/>
          </p:nvSpPr>
          <p:spPr>
            <a:xfrm>
              <a:off x="1676380" y="271462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390760" y="271462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3" name="Connecteur droit 72"/>
            <p:cNvCxnSpPr/>
            <p:nvPr/>
          </p:nvCxnSpPr>
          <p:spPr>
            <a:xfrm rot="5400000">
              <a:off x="1678761" y="2893215"/>
              <a:ext cx="714380" cy="35719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e 54"/>
            <p:cNvGrpSpPr/>
            <p:nvPr/>
          </p:nvGrpSpPr>
          <p:grpSpPr>
            <a:xfrm>
              <a:off x="2143108" y="3286124"/>
              <a:ext cx="142876" cy="143670"/>
              <a:chOff x="1785918" y="1857364"/>
              <a:chExt cx="142876" cy="143670"/>
            </a:xfrm>
          </p:grpSpPr>
          <p:cxnSp>
            <p:nvCxnSpPr>
              <p:cNvPr id="97" name="Connecteur droit 9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eur droit 97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e 55"/>
            <p:cNvGrpSpPr/>
            <p:nvPr/>
          </p:nvGrpSpPr>
          <p:grpSpPr>
            <a:xfrm>
              <a:off x="2532048" y="3286124"/>
              <a:ext cx="142876" cy="143670"/>
              <a:chOff x="1785918" y="1857364"/>
              <a:chExt cx="142876" cy="143670"/>
            </a:xfrm>
          </p:grpSpPr>
          <p:cxnSp>
            <p:nvCxnSpPr>
              <p:cNvPr id="95" name="Connecteur droit 94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Connecteur droit 75"/>
            <p:cNvCxnSpPr/>
            <p:nvPr/>
          </p:nvCxnSpPr>
          <p:spPr>
            <a:xfrm rot="5400000" flipH="1" flipV="1">
              <a:off x="2819388" y="264318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rot="5400000" flipH="1" flipV="1">
              <a:off x="2532048" y="307181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le isocèle 77"/>
            <p:cNvSpPr/>
            <p:nvPr/>
          </p:nvSpPr>
          <p:spPr>
            <a:xfrm>
              <a:off x="2812073" y="357187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/>
            <p:nvPr/>
          </p:nvCxnSpPr>
          <p:spPr>
            <a:xfrm rot="5400000" flipH="1" flipV="1">
              <a:off x="2826703" y="350043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riangle isocèle 79"/>
            <p:cNvSpPr/>
            <p:nvPr/>
          </p:nvSpPr>
          <p:spPr>
            <a:xfrm flipV="1">
              <a:off x="2519006" y="357187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1" name="Connecteur droit 80"/>
            <p:cNvCxnSpPr/>
            <p:nvPr/>
          </p:nvCxnSpPr>
          <p:spPr>
            <a:xfrm rot="5400000" flipH="1" flipV="1">
              <a:off x="2533636" y="350043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rot="5400000" flipH="1" flipV="1">
              <a:off x="1970862" y="350996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e 63"/>
            <p:cNvGrpSpPr/>
            <p:nvPr/>
          </p:nvGrpSpPr>
          <p:grpSpPr>
            <a:xfrm>
              <a:off x="1428728" y="3143248"/>
              <a:ext cx="247652" cy="214314"/>
              <a:chOff x="1395390" y="1714488"/>
              <a:chExt cx="247652" cy="214314"/>
            </a:xfrm>
          </p:grpSpPr>
          <p:grpSp>
            <p:nvGrpSpPr>
              <p:cNvPr id="90" name="Groupe 70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93" name="Arc 92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94" name="Connecteur droit 93"/>
                <p:cNvCxnSpPr>
                  <a:stCxn id="93" idx="0"/>
                  <a:endCxn id="93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Connecteur droit 90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Connecteur droit 83"/>
            <p:cNvCxnSpPr/>
            <p:nvPr/>
          </p:nvCxnSpPr>
          <p:spPr>
            <a:xfrm rot="5400000" flipH="1" flipV="1">
              <a:off x="3033702" y="314324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rot="16200000" flipV="1">
              <a:off x="3033702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rot="5400000" flipH="1" flipV="1">
              <a:off x="3105140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 flipV="1">
              <a:off x="3176578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rot="5400000" flipH="1" flipV="1">
              <a:off x="3248016" y="321468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rot="16200000" flipV="1">
              <a:off x="3390892" y="314324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0462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6957" y="548680"/>
            <a:ext cx="1440160" cy="13681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combinatoire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426837" y="764704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426837" y="1772816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346717" y="58003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Entrée </a:t>
            </a:r>
            <a:r>
              <a:rPr lang="fr-FR" i="1" dirty="0" smtClean="0"/>
              <a:t>E</a:t>
            </a:r>
            <a:r>
              <a:rPr lang="fr-FR" i="1" baseline="-25000" dirty="0" smtClean="0"/>
              <a:t>1</a:t>
            </a:r>
            <a:endParaRPr lang="fr-FR" i="1" baseline="-25000" dirty="0"/>
          </a:p>
        </p:txBody>
      </p:sp>
      <p:sp>
        <p:nvSpPr>
          <p:cNvPr id="9" name="ZoneTexte 8"/>
          <p:cNvSpPr txBox="1"/>
          <p:nvPr/>
        </p:nvSpPr>
        <p:spPr>
          <a:xfrm>
            <a:off x="1346717" y="158815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Entrée </a:t>
            </a:r>
            <a:r>
              <a:rPr lang="fr-FR" i="1" dirty="0" smtClean="0"/>
              <a:t>E</a:t>
            </a:r>
            <a:r>
              <a:rPr lang="fr-FR" i="1" baseline="-25000" dirty="0" smtClean="0"/>
              <a:t>i</a:t>
            </a:r>
            <a:endParaRPr lang="fr-FR" i="1" baseline="-250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947117" y="725385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947117" y="1733497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012160" y="54071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Sortie S</a:t>
            </a:r>
            <a:r>
              <a:rPr lang="fr-FR" i="1" baseline="-25000" dirty="0"/>
              <a:t>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012160" y="15475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Sortie </a:t>
            </a:r>
            <a:r>
              <a:rPr lang="fr-FR" i="1" dirty="0" smtClean="0"/>
              <a:t>S</a:t>
            </a:r>
            <a:r>
              <a:rPr lang="fr-FR" i="1" baseline="-25000" dirty="0"/>
              <a:t>k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966897" y="805354"/>
            <a:ext cx="0" cy="967462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5487177" y="766035"/>
            <a:ext cx="0" cy="967462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91880" y="3140968"/>
            <a:ext cx="14401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combinatoire</a:t>
            </a:r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2411760" y="3426848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331640" y="310368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Variables d’entrée</a:t>
            </a:r>
            <a:endParaRPr lang="fr-FR" i="1" baseline="-25000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4946206" y="3426848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011249" y="310368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Variables de sortie</a:t>
            </a:r>
            <a:endParaRPr lang="fr-FR" i="1" baseline="-25000" dirty="0"/>
          </a:p>
        </p:txBody>
      </p:sp>
      <p:sp>
        <p:nvSpPr>
          <p:cNvPr id="26" name="Rectangle 25"/>
          <p:cNvSpPr/>
          <p:nvPr/>
        </p:nvSpPr>
        <p:spPr>
          <a:xfrm>
            <a:off x="3491880" y="4365104"/>
            <a:ext cx="14401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Bloc mémoire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2951820" y="3750013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4946206" y="4797152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4932040" y="3750013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2951820" y="4797152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2951820" y="3735034"/>
            <a:ext cx="0" cy="106211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V="1">
            <a:off x="5472100" y="3735034"/>
            <a:ext cx="0" cy="106211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99792" y="2852936"/>
            <a:ext cx="3024336" cy="280831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240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262134" y="160326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endCxn id="4" idx="2"/>
          </p:cNvCxnSpPr>
          <p:nvPr/>
        </p:nvCxnSpPr>
        <p:spPr>
          <a:xfrm>
            <a:off x="1812094" y="1783269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2532134" y="1787385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Arc 6"/>
          <p:cNvSpPr/>
          <p:nvPr/>
        </p:nvSpPr>
        <p:spPr>
          <a:xfrm>
            <a:off x="2673631" y="1508565"/>
            <a:ext cx="792088" cy="792088"/>
          </a:xfrm>
          <a:prstGeom prst="arc">
            <a:avLst>
              <a:gd name="adj1" fmla="val 11797105"/>
              <a:gd name="adj2" fmla="val 9987642"/>
            </a:avLst>
          </a:prstGeom>
          <a:noFill/>
          <a:ln w="381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 rot="5400000">
            <a:off x="2262134" y="181460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8" idx="2"/>
          </p:cNvCxnSpPr>
          <p:nvPr/>
        </p:nvCxnSpPr>
        <p:spPr>
          <a:xfrm>
            <a:off x="1812094" y="1994609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2532134" y="1998725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ZoneTexte 10"/>
          <p:cNvSpPr txBox="1"/>
          <p:nvPr/>
        </p:nvSpPr>
        <p:spPr>
          <a:xfrm>
            <a:off x="1740086" y="1580573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+6 V</a:t>
            </a:r>
            <a:endParaRPr lang="fr-FR" sz="1100" baseline="-25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740086" y="1807437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-6 V</a:t>
            </a:r>
            <a:endParaRPr lang="fr-FR" sz="1100" baseline="-25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100106" y="150856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100106" y="201262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069675" y="1436557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rot="5400000">
            <a:off x="3073361" y="1426858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3023972" y="1849207"/>
            <a:ext cx="91406" cy="91406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073361" y="1940609"/>
            <a:ext cx="0" cy="59157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 rot="5400000">
            <a:off x="3048939" y="1975344"/>
            <a:ext cx="48843" cy="97686"/>
          </a:xfrm>
          <a:prstGeom prst="rect">
            <a:avLst/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rot="5400000" flipV="1">
            <a:off x="3073361" y="1950923"/>
            <a:ext cx="0" cy="97686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endCxn id="17" idx="7"/>
          </p:cNvCxnSpPr>
          <p:nvPr/>
        </p:nvCxnSpPr>
        <p:spPr>
          <a:xfrm flipH="1">
            <a:off x="3101992" y="1611157"/>
            <a:ext cx="222270" cy="251436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350280" y="1436557"/>
            <a:ext cx="127312" cy="144016"/>
          </a:xfrm>
          <a:prstGeom prst="line">
            <a:avLst/>
          </a:prstGeom>
          <a:noFill/>
          <a:ln w="12700">
            <a:solidFill>
              <a:srgbClr val="7030A0"/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477592" y="1436557"/>
            <a:ext cx="134702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lipse 23"/>
          <p:cNvSpPr/>
          <p:nvPr/>
        </p:nvSpPr>
        <p:spPr>
          <a:xfrm>
            <a:off x="3598176" y="1402649"/>
            <a:ext cx="67816" cy="678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496175" y="1174947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3621996" y="2155616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Ellipse 26"/>
          <p:cNvSpPr/>
          <p:nvPr/>
        </p:nvSpPr>
        <p:spPr>
          <a:xfrm>
            <a:off x="3588832" y="2121708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3477592" y="1916832"/>
            <a:ext cx="290905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29" name="Rectangle 28"/>
          <p:cNvSpPr/>
          <p:nvPr/>
        </p:nvSpPr>
        <p:spPr>
          <a:xfrm rot="5400000">
            <a:off x="3567996" y="2232421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 rot="5400000" flipV="1">
            <a:off x="3621996" y="2178421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3729996" y="1444123"/>
            <a:ext cx="0" cy="711493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ZoneTexte 31"/>
          <p:cNvSpPr txBox="1"/>
          <p:nvPr/>
        </p:nvSpPr>
        <p:spPr>
          <a:xfrm>
            <a:off x="3755224" y="1786999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5921396" y="2758147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486003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58011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81501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553509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>
            <a:endCxn id="39" idx="2"/>
          </p:cNvCxnSpPr>
          <p:nvPr/>
        </p:nvCxnSpPr>
        <p:spPr>
          <a:xfrm flipV="1">
            <a:off x="495003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567011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>
            <a:endCxn id="58" idx="2"/>
          </p:cNvCxnSpPr>
          <p:nvPr/>
        </p:nvCxnSpPr>
        <p:spPr>
          <a:xfrm>
            <a:off x="4950032" y="275814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950032" y="144326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39" idx="0"/>
          </p:cNvCxnSpPr>
          <p:nvPr/>
        </p:nvCxnSpPr>
        <p:spPr>
          <a:xfrm flipV="1">
            <a:off x="495003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/>
          <p:cNvCxnSpPr>
            <a:stCxn id="40" idx="0"/>
          </p:cNvCxnSpPr>
          <p:nvPr/>
        </p:nvCxnSpPr>
        <p:spPr>
          <a:xfrm flipV="1">
            <a:off x="567011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 flipH="1" flipV="1">
            <a:off x="495003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567011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721647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5436096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ZoneTexte 52"/>
          <p:cNvSpPr txBox="1"/>
          <p:nvPr/>
        </p:nvSpPr>
        <p:spPr>
          <a:xfrm>
            <a:off x="4445976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184068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5" name="ZoneTexte 54"/>
          <p:cNvSpPr txBox="1"/>
          <p:nvPr/>
        </p:nvSpPr>
        <p:spPr>
          <a:xfrm>
            <a:off x="4535976" y="178049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5256056" y="178128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7" name="Ellipse 56"/>
          <p:cNvSpPr/>
          <p:nvPr/>
        </p:nvSpPr>
        <p:spPr>
          <a:xfrm>
            <a:off x="5888232" y="140935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5888232" y="272423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5786231" y="118165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5805132" y="2505395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61" name="Rectangle 60"/>
          <p:cNvSpPr/>
          <p:nvPr/>
        </p:nvSpPr>
        <p:spPr>
          <a:xfrm rot="5400000">
            <a:off x="5867396" y="2834952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5400000" flipV="1">
            <a:off x="5921396" y="2780952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6084763" y="1450813"/>
            <a:ext cx="0" cy="1280972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ZoneTexte 63"/>
          <p:cNvSpPr txBox="1"/>
          <p:nvPr/>
        </p:nvSpPr>
        <p:spPr>
          <a:xfrm>
            <a:off x="6029396" y="192403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sp>
        <p:nvSpPr>
          <p:cNvPr id="65" name="Rectangle 64"/>
          <p:cNvSpPr/>
          <p:nvPr/>
        </p:nvSpPr>
        <p:spPr>
          <a:xfrm rot="5400000">
            <a:off x="2313829" y="875839"/>
            <a:ext cx="436710" cy="1584156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5400000">
            <a:off x="4147369" y="1765144"/>
            <a:ext cx="1449932" cy="672718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rot="5400000">
            <a:off x="4811042" y="1824117"/>
            <a:ext cx="1447368" cy="557339"/>
          </a:xfrm>
          <a:prstGeom prst="rect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Arc 68"/>
          <p:cNvSpPr/>
          <p:nvPr/>
        </p:nvSpPr>
        <p:spPr>
          <a:xfrm>
            <a:off x="3180246" y="1174946"/>
            <a:ext cx="1656646" cy="742857"/>
          </a:xfrm>
          <a:prstGeom prst="arc">
            <a:avLst>
              <a:gd name="adj1" fmla="val 11403900"/>
              <a:gd name="adj2" fmla="val 20047618"/>
            </a:avLst>
          </a:prstGeom>
          <a:ln w="19050" cmpd="dbl">
            <a:solidFill>
              <a:srgbClr val="7030A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Arc 69"/>
          <p:cNvSpPr/>
          <p:nvPr/>
        </p:nvSpPr>
        <p:spPr>
          <a:xfrm>
            <a:off x="2839782" y="2084609"/>
            <a:ext cx="2524306" cy="980655"/>
          </a:xfrm>
          <a:prstGeom prst="arc">
            <a:avLst>
              <a:gd name="adj1" fmla="val 13095506"/>
              <a:gd name="adj2" fmla="val 20930569"/>
            </a:avLst>
          </a:prstGeom>
          <a:ln w="19050" cmpd="dbl">
            <a:solidFill>
              <a:srgbClr val="00B05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1686644" y="1052736"/>
            <a:ext cx="1675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Capteur potentiométrique rotatif</a:t>
            </a:r>
            <a:endParaRPr lang="fr-FR" sz="1100" baseline="-25000" dirty="0"/>
          </a:p>
        </p:txBody>
      </p:sp>
      <p:sp>
        <p:nvSpPr>
          <p:cNvPr id="72" name="ZoneTexte 71"/>
          <p:cNvSpPr txBox="1"/>
          <p:nvPr/>
        </p:nvSpPr>
        <p:spPr>
          <a:xfrm>
            <a:off x="4113125" y="1147749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</a:t>
            </a:r>
            <a:endParaRPr lang="fr-FR" sz="1100" baseline="-25000" dirty="0"/>
          </a:p>
        </p:txBody>
      </p:sp>
      <p:grpSp>
        <p:nvGrpSpPr>
          <p:cNvPr id="73" name="Groupe 72"/>
          <p:cNvGrpSpPr/>
          <p:nvPr/>
        </p:nvGrpSpPr>
        <p:grpSpPr>
          <a:xfrm>
            <a:off x="6804248" y="1215565"/>
            <a:ext cx="2214256" cy="1796005"/>
            <a:chOff x="1205616" y="738408"/>
            <a:chExt cx="2214256" cy="1796005"/>
          </a:xfrm>
        </p:grpSpPr>
        <p:cxnSp>
          <p:nvCxnSpPr>
            <p:cNvPr id="74" name="Connecteur droit 73"/>
            <p:cNvCxnSpPr/>
            <p:nvPr/>
          </p:nvCxnSpPr>
          <p:spPr>
            <a:xfrm flipV="1">
              <a:off x="2681036" y="2295608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161967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57465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>
              <a:endCxn id="75" idx="2"/>
            </p:cNvCxnSpPr>
            <p:nvPr/>
          </p:nvCxnSpPr>
          <p:spPr>
            <a:xfrm flipV="1">
              <a:off x="170967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Connecteur droit 80"/>
            <p:cNvCxnSpPr>
              <a:endCxn id="94" idx="2"/>
            </p:cNvCxnSpPr>
            <p:nvPr/>
          </p:nvCxnSpPr>
          <p:spPr>
            <a:xfrm>
              <a:off x="1709672" y="229560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09672" y="98072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Connecteur droit 82"/>
            <p:cNvCxnSpPr>
              <a:stCxn id="75" idx="0"/>
            </p:cNvCxnSpPr>
            <p:nvPr/>
          </p:nvCxnSpPr>
          <p:spPr>
            <a:xfrm flipV="1">
              <a:off x="170967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 flipV="1">
              <a:off x="170967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1481287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9" name="ZoneTexte 88"/>
            <p:cNvSpPr txBox="1"/>
            <p:nvPr/>
          </p:nvSpPr>
          <p:spPr>
            <a:xfrm>
              <a:off x="1205616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E</a:t>
              </a:r>
              <a:r>
                <a:rPr lang="fr-FR" sz="1100" baseline="-25000" dirty="0" err="1" smtClean="0"/>
                <a:t>Th</a:t>
              </a:r>
              <a:endParaRPr lang="fr-FR" sz="1100" baseline="-25000" dirty="0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1295616" y="131795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R</a:t>
              </a:r>
              <a:r>
                <a:rPr lang="fr-FR" sz="1100" baseline="-25000" dirty="0" err="1" smtClean="0"/>
                <a:t>Th</a:t>
              </a:r>
              <a:endParaRPr lang="fr-FR" sz="1100" baseline="-25000" dirty="0"/>
            </a:p>
          </p:txBody>
        </p:sp>
        <p:sp>
          <p:nvSpPr>
            <p:cNvPr id="93" name="Ellipse 92"/>
            <p:cNvSpPr/>
            <p:nvPr/>
          </p:nvSpPr>
          <p:spPr>
            <a:xfrm>
              <a:off x="2647872" y="94682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Ellipse 93"/>
            <p:cNvSpPr/>
            <p:nvPr/>
          </p:nvSpPr>
          <p:spPr>
            <a:xfrm>
              <a:off x="2647872" y="226170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2549244" y="738408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B</a:t>
              </a:r>
              <a:endParaRPr lang="fr-FR" sz="1100" baseline="-25000" dirty="0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564772" y="2042856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M</a:t>
              </a:r>
              <a:endParaRPr lang="fr-FR" sz="1100" baseline="-25000" dirty="0"/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2627036" y="2372413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8" name="Connecteur droit 97"/>
            <p:cNvCxnSpPr/>
            <p:nvPr/>
          </p:nvCxnSpPr>
          <p:spPr>
            <a:xfrm rot="5400000" flipV="1">
              <a:off x="2681036" y="2318413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V="1">
              <a:off x="2844403" y="988274"/>
              <a:ext cx="0" cy="128097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0" name="ZoneTexte 99"/>
            <p:cNvSpPr txBox="1"/>
            <p:nvPr/>
          </p:nvSpPr>
          <p:spPr>
            <a:xfrm>
              <a:off x="2915816" y="1448760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  <p:cxnSp>
        <p:nvCxnSpPr>
          <p:cNvPr id="101" name="Connecteur droit 100"/>
          <p:cNvCxnSpPr/>
          <p:nvPr/>
        </p:nvCxnSpPr>
        <p:spPr>
          <a:xfrm flipH="1" flipV="1">
            <a:off x="1740086" y="1904609"/>
            <a:ext cx="20" cy="511136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1740106" y="1904041"/>
            <a:ext cx="1610174" cy="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3350280" y="1449563"/>
            <a:ext cx="0" cy="455047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/>
          <p:cNvCxnSpPr/>
          <p:nvPr/>
        </p:nvCxnSpPr>
        <p:spPr>
          <a:xfrm flipH="1" flipV="1">
            <a:off x="1740086" y="2415745"/>
            <a:ext cx="1788383" cy="5929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3528469" y="1436557"/>
            <a:ext cx="0" cy="985118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/>
          <p:cNvCxnSpPr/>
          <p:nvPr/>
        </p:nvCxnSpPr>
        <p:spPr>
          <a:xfrm flipH="1">
            <a:off x="3350281" y="1444123"/>
            <a:ext cx="178188" cy="544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6309188" y="2072626"/>
            <a:ext cx="513961" cy="0"/>
          </a:xfrm>
          <a:prstGeom prst="line">
            <a:avLst/>
          </a:prstGeom>
          <a:noFill/>
          <a:ln w="38100" cmpd="dbl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7" name="ZoneTexte 116"/>
          <p:cNvSpPr txBox="1"/>
          <p:nvPr/>
        </p:nvSpPr>
        <p:spPr>
          <a:xfrm>
            <a:off x="2477266" y="1522245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</a:t>
            </a:r>
            <a:endParaRPr lang="fr-FR" sz="1100" baseline="-250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2486785" y="1950873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</a:t>
            </a:r>
            <a:endParaRPr lang="fr-FR" sz="1100" baseline="-25000" dirty="0"/>
          </a:p>
        </p:txBody>
      </p:sp>
      <p:sp>
        <p:nvSpPr>
          <p:cNvPr id="119" name="ZoneTexte 118"/>
          <p:cNvSpPr txBox="1"/>
          <p:nvPr/>
        </p:nvSpPr>
        <p:spPr>
          <a:xfrm>
            <a:off x="7056457" y="3068960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 de </a:t>
            </a:r>
            <a:r>
              <a:rPr lang="fr-FR" sz="1100" dirty="0" err="1" smtClean="0"/>
              <a:t>Thévenin</a:t>
            </a:r>
            <a:endParaRPr lang="fr-FR" sz="1100" baseline="-25000" dirty="0"/>
          </a:p>
        </p:txBody>
      </p:sp>
      <p:sp>
        <p:nvSpPr>
          <p:cNvPr id="120" name="ZoneTexte 119"/>
          <p:cNvSpPr txBox="1"/>
          <p:nvPr/>
        </p:nvSpPr>
        <p:spPr>
          <a:xfrm>
            <a:off x="2860777" y="1683898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O</a:t>
            </a:r>
            <a:endParaRPr lang="fr-FR" sz="1100" baseline="-25000" dirty="0"/>
          </a:p>
        </p:txBody>
      </p:sp>
      <p:grpSp>
        <p:nvGrpSpPr>
          <p:cNvPr id="66" name="Groupe 65"/>
          <p:cNvGrpSpPr/>
          <p:nvPr/>
        </p:nvGrpSpPr>
        <p:grpSpPr>
          <a:xfrm>
            <a:off x="1735599" y="2362913"/>
            <a:ext cx="2548369" cy="922071"/>
            <a:chOff x="1439652" y="3227654"/>
            <a:chExt cx="2548369" cy="922071"/>
          </a:xfrm>
        </p:grpSpPr>
        <p:sp>
          <p:nvSpPr>
            <p:cNvPr id="104" name="Rectangle 103"/>
            <p:cNvSpPr/>
            <p:nvPr/>
          </p:nvSpPr>
          <p:spPr>
            <a:xfrm rot="5400000">
              <a:off x="1961700" y="325035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6" name="Connecteur droit 105"/>
            <p:cNvCxnSpPr>
              <a:endCxn id="104" idx="2"/>
            </p:cNvCxnSpPr>
            <p:nvPr/>
          </p:nvCxnSpPr>
          <p:spPr>
            <a:xfrm>
              <a:off x="1511660" y="3430350"/>
              <a:ext cx="36004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>
              <a:off x="2231700" y="3434466"/>
              <a:ext cx="458707" cy="0"/>
            </a:xfrm>
            <a:prstGeom prst="line">
              <a:avLst/>
            </a:prstGeom>
            <a:noFill/>
            <a:ln w="38100" cmpd="dbl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2366637" y="3738787"/>
              <a:ext cx="990953" cy="0"/>
            </a:xfrm>
            <a:prstGeom prst="lin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3" name="ZoneTexte 112"/>
            <p:cNvSpPr txBox="1"/>
            <p:nvPr/>
          </p:nvSpPr>
          <p:spPr>
            <a:xfrm>
              <a:off x="1439652" y="3227654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+6 V</a:t>
              </a:r>
              <a:endParaRPr lang="fr-FR" sz="1100" baseline="-25000" dirty="0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3162889" y="3237758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-6 V</a:t>
              </a:r>
              <a:endParaRPr lang="fr-FR" sz="1100" baseline="-25000" dirty="0"/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1875588" y="3314934"/>
              <a:ext cx="3522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R</a:t>
              </a:r>
              <a:endParaRPr lang="fr-FR" sz="900" dirty="0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2787474" y="3259111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ZoneTexte 123"/>
            <p:cNvSpPr txBox="1"/>
            <p:nvPr/>
          </p:nvSpPr>
          <p:spPr>
            <a:xfrm>
              <a:off x="2701362" y="3323695"/>
              <a:ext cx="3522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R</a:t>
              </a:r>
              <a:endParaRPr lang="fr-FR" sz="900" dirty="0"/>
            </a:p>
          </p:txBody>
        </p:sp>
        <p:cxnSp>
          <p:nvCxnSpPr>
            <p:cNvPr id="125" name="Connecteur droit 124"/>
            <p:cNvCxnSpPr/>
            <p:nvPr/>
          </p:nvCxnSpPr>
          <p:spPr>
            <a:xfrm>
              <a:off x="3057273" y="3435823"/>
              <a:ext cx="36004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9" name="Rectangle 108"/>
            <p:cNvSpPr/>
            <p:nvPr/>
          </p:nvSpPr>
          <p:spPr>
            <a:xfrm rot="5400000">
              <a:off x="2811408" y="3598880"/>
              <a:ext cx="139908" cy="2798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6" name="Connecteur droit 125"/>
            <p:cNvCxnSpPr/>
            <p:nvPr/>
          </p:nvCxnSpPr>
          <p:spPr>
            <a:xfrm flipV="1">
              <a:off x="2366637" y="3457208"/>
              <a:ext cx="0" cy="281579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Connecteur droit 127"/>
            <p:cNvCxnSpPr/>
            <p:nvPr/>
          </p:nvCxnSpPr>
          <p:spPr>
            <a:xfrm flipV="1">
              <a:off x="2883324" y="3825056"/>
              <a:ext cx="0" cy="59157"/>
            </a:xfrm>
            <a:prstGeom prst="lin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9" name="Rectangle 128"/>
            <p:cNvSpPr/>
            <p:nvPr/>
          </p:nvSpPr>
          <p:spPr>
            <a:xfrm rot="5400000">
              <a:off x="2858902" y="3859791"/>
              <a:ext cx="48843" cy="97686"/>
            </a:xfrm>
            <a:prstGeom prst="rect">
              <a:avLst/>
            </a:prstGeom>
            <a:pattFill prst="ltUpDiag">
              <a:fgClr>
                <a:schemeClr val="accent6">
                  <a:lumMod val="50000"/>
                </a:schemeClr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rot="5400000" flipV="1">
              <a:off x="2883324" y="3835370"/>
              <a:ext cx="0" cy="97686"/>
            </a:xfrm>
            <a:prstGeom prst="lin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 flipV="1">
              <a:off x="3389394" y="3910920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4" name="Ellipse 133"/>
            <p:cNvSpPr/>
            <p:nvPr/>
          </p:nvSpPr>
          <p:spPr>
            <a:xfrm>
              <a:off x="3356230" y="3877012"/>
              <a:ext cx="67816" cy="6781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Rectangle 134"/>
            <p:cNvSpPr/>
            <p:nvPr/>
          </p:nvSpPr>
          <p:spPr>
            <a:xfrm rot="5400000">
              <a:off x="3335394" y="3987725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6" name="Connecteur droit 135"/>
            <p:cNvCxnSpPr/>
            <p:nvPr/>
          </p:nvCxnSpPr>
          <p:spPr>
            <a:xfrm rot="5400000" flipV="1">
              <a:off x="3389394" y="3933725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7" name="Ellipse 136"/>
            <p:cNvSpPr/>
            <p:nvPr/>
          </p:nvSpPr>
          <p:spPr>
            <a:xfrm>
              <a:off x="3352056" y="3701130"/>
              <a:ext cx="67816" cy="67816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8" name="Connecteur droit 137"/>
            <p:cNvCxnSpPr/>
            <p:nvPr/>
          </p:nvCxnSpPr>
          <p:spPr>
            <a:xfrm flipV="1">
              <a:off x="3524542" y="3701130"/>
              <a:ext cx="0" cy="206837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9" name="ZoneTexte 138"/>
            <p:cNvSpPr txBox="1"/>
            <p:nvPr/>
          </p:nvSpPr>
          <p:spPr>
            <a:xfrm>
              <a:off x="3483965" y="366994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  <p:sp>
        <p:nvSpPr>
          <p:cNvPr id="140" name="ZoneTexte 139"/>
          <p:cNvSpPr txBox="1"/>
          <p:nvPr/>
        </p:nvSpPr>
        <p:spPr>
          <a:xfrm>
            <a:off x="1669049" y="2836389"/>
            <a:ext cx="1675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Capteur potentiométrique linéaire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318011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/>
          <p:cNvGrpSpPr/>
          <p:nvPr/>
        </p:nvGrpSpPr>
        <p:grpSpPr>
          <a:xfrm>
            <a:off x="2143108" y="1500174"/>
            <a:ext cx="2160000" cy="2160794"/>
            <a:chOff x="2143108" y="1500174"/>
            <a:chExt cx="2160000" cy="2160794"/>
          </a:xfrm>
        </p:grpSpPr>
        <p:grpSp>
          <p:nvGrpSpPr>
            <p:cNvPr id="8" name="Groupe 7"/>
            <p:cNvGrpSpPr/>
            <p:nvPr/>
          </p:nvGrpSpPr>
          <p:grpSpPr>
            <a:xfrm>
              <a:off x="2143108" y="1500174"/>
              <a:ext cx="2160000" cy="2160000"/>
              <a:chOff x="2143108" y="1500174"/>
              <a:chExt cx="2160000" cy="2160000"/>
            </a:xfrm>
          </p:grpSpPr>
          <p:sp>
            <p:nvSpPr>
              <p:cNvPr id="4" name="Ellipse 3"/>
              <p:cNvSpPr/>
              <p:nvPr/>
            </p:nvSpPr>
            <p:spPr>
              <a:xfrm>
                <a:off x="2143108" y="1500174"/>
                <a:ext cx="2160000" cy="216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2323108" y="1680174"/>
                <a:ext cx="1800000" cy="180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Ellipse 5"/>
              <p:cNvSpPr/>
              <p:nvPr/>
            </p:nvSpPr>
            <p:spPr>
              <a:xfrm>
                <a:off x="2503108" y="1860174"/>
                <a:ext cx="1440000" cy="144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>
                <a:off x="2683108" y="2040174"/>
                <a:ext cx="1080000" cy="108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10" name="Connecteur droit 9"/>
            <p:cNvCxnSpPr>
              <a:stCxn id="4" idx="0"/>
              <a:endCxn id="7" idx="0"/>
            </p:cNvCxnSpPr>
            <p:nvPr/>
          </p:nvCxnSpPr>
          <p:spPr>
            <a:xfrm rot="16200000" flipH="1">
              <a:off x="2953108" y="177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>
              <a:stCxn id="4" idx="4"/>
              <a:endCxn id="7" idx="4"/>
            </p:cNvCxnSpPr>
            <p:nvPr/>
          </p:nvCxnSpPr>
          <p:spPr>
            <a:xfrm rot="5400000" flipH="1">
              <a:off x="2953108" y="339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stCxn id="4" idx="6"/>
              <a:endCxn id="7" idx="6"/>
            </p:cNvCxnSpPr>
            <p:nvPr/>
          </p:nvCxnSpPr>
          <p:spPr>
            <a:xfrm flipH="1">
              <a:off x="3763108" y="258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>
              <a:stCxn id="7" idx="7"/>
              <a:endCxn id="4" idx="7"/>
            </p:cNvCxnSpPr>
            <p:nvPr/>
          </p:nvCxnSpPr>
          <p:spPr>
            <a:xfrm rot="5400000" flipH="1" flipV="1">
              <a:off x="3604945" y="1816499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>
              <a:stCxn id="4" idx="3"/>
              <a:endCxn id="7" idx="3"/>
            </p:cNvCxnSpPr>
            <p:nvPr/>
          </p:nvCxnSpPr>
          <p:spPr>
            <a:xfrm rot="5400000" flipH="1" flipV="1">
              <a:off x="2459432" y="2962012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>
              <a:stCxn id="7" idx="1"/>
              <a:endCxn id="4" idx="1"/>
            </p:cNvCxnSpPr>
            <p:nvPr/>
          </p:nvCxnSpPr>
          <p:spPr>
            <a:xfrm rot="16200000" flipV="1">
              <a:off x="2459433" y="1816498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>
              <a:stCxn id="7" idx="5"/>
              <a:endCxn id="4" idx="5"/>
            </p:cNvCxnSpPr>
            <p:nvPr/>
          </p:nvCxnSpPr>
          <p:spPr>
            <a:xfrm rot="16200000" flipH="1">
              <a:off x="3604945" y="2962012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>
              <a:stCxn id="4" idx="2"/>
              <a:endCxn id="7" idx="2"/>
            </p:cNvCxnSpPr>
            <p:nvPr/>
          </p:nvCxnSpPr>
          <p:spPr>
            <a:xfrm rot="10800000" flipH="1">
              <a:off x="2143108" y="258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3367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971600" y="1052736"/>
            <a:ext cx="1584176" cy="216024"/>
            <a:chOff x="971600" y="1052736"/>
            <a:chExt cx="1584176" cy="216024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971600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1475656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1187624" y="1052736"/>
              <a:ext cx="288032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1835696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2339752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2051720" y="1052736"/>
              <a:ext cx="396044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2339752" y="1052736"/>
              <a:ext cx="0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452" y="2060848"/>
            <a:ext cx="20002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Ellipse 19"/>
          <p:cNvSpPr/>
          <p:nvPr/>
        </p:nvSpPr>
        <p:spPr>
          <a:xfrm rot="1800000">
            <a:off x="2784302" y="2318557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0" y="1353527"/>
            <a:ext cx="2747010" cy="80454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6200000">
            <a:off x="5958636" y="1782354"/>
            <a:ext cx="667495" cy="144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PIECE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80312" y="1755799"/>
            <a:ext cx="539066" cy="144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PIECE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326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103585" y="726659"/>
            <a:ext cx="4620544" cy="6536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740" y="975382"/>
            <a:ext cx="1008000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1565" y="975398"/>
            <a:ext cx="1008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975398"/>
            <a:ext cx="1080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860430" y="109193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>
          <a:xfrm>
            <a:off x="2354740" y="1118126"/>
            <a:ext cx="51682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/>
          <p:nvPr/>
        </p:nvCxnSpPr>
        <p:spPr>
          <a:xfrm flipV="1">
            <a:off x="3879565" y="1118127"/>
            <a:ext cx="54841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5520949" y="1126177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4" name="Connecteur droit 23"/>
          <p:cNvCxnSpPr/>
          <p:nvPr/>
        </p:nvCxnSpPr>
        <p:spPr>
          <a:xfrm flipV="1">
            <a:off x="873125" y="1232922"/>
            <a:ext cx="0" cy="33390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861250" y="12210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-135461" y="1053490"/>
            <a:ext cx="1099713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57509" y="787421"/>
            <a:ext cx="1090755" cy="6614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12091" y="5494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cxnSp>
        <p:nvCxnSpPr>
          <p:cNvPr id="44" name="Connecteur droit avec flèche 43"/>
          <p:cNvCxnSpPr/>
          <p:nvPr/>
        </p:nvCxnSpPr>
        <p:spPr>
          <a:xfrm flipV="1">
            <a:off x="1232560" y="1664425"/>
            <a:ext cx="0" cy="6772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1232560" y="23416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 45"/>
          <p:cNvSpPr/>
          <p:nvPr/>
        </p:nvSpPr>
        <p:spPr>
          <a:xfrm>
            <a:off x="1252960" y="1895014"/>
            <a:ext cx="1064525" cy="322957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 droite 46"/>
          <p:cNvSpPr/>
          <p:nvPr/>
        </p:nvSpPr>
        <p:spPr>
          <a:xfrm>
            <a:off x="2850578" y="2688705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54" name="Rectangle 53"/>
          <p:cNvSpPr/>
          <p:nvPr/>
        </p:nvSpPr>
        <p:spPr>
          <a:xfrm rot="16200000" flipH="1">
            <a:off x="4115361" y="1966153"/>
            <a:ext cx="553959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010100010</a:t>
            </a:r>
            <a:endParaRPr lang="fr-FR" sz="1000" dirty="0"/>
          </a:p>
        </p:txBody>
      </p:sp>
      <p:sp>
        <p:nvSpPr>
          <p:cNvPr id="55" name="Rectangle 54"/>
          <p:cNvSpPr/>
          <p:nvPr/>
        </p:nvSpPr>
        <p:spPr>
          <a:xfrm rot="16200000" flipH="1">
            <a:off x="4232107" y="1884878"/>
            <a:ext cx="716507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0101001101010</a:t>
            </a:r>
            <a:endParaRPr lang="fr-FR" sz="800" dirty="0"/>
          </a:p>
        </p:txBody>
      </p:sp>
      <p:sp>
        <p:nvSpPr>
          <p:cNvPr id="56" name="Rectangle 55"/>
          <p:cNvSpPr/>
          <p:nvPr/>
        </p:nvSpPr>
        <p:spPr>
          <a:xfrm rot="16200000" flipH="1">
            <a:off x="4562619" y="2016221"/>
            <a:ext cx="453826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0101001</a:t>
            </a:r>
            <a:endParaRPr lang="fr-FR" sz="800" dirty="0"/>
          </a:p>
        </p:txBody>
      </p:sp>
      <p:sp>
        <p:nvSpPr>
          <p:cNvPr id="57" name="Rectangle 56"/>
          <p:cNvSpPr/>
          <p:nvPr/>
        </p:nvSpPr>
        <p:spPr>
          <a:xfrm rot="16200000" flipH="1">
            <a:off x="4874097" y="2129679"/>
            <a:ext cx="226913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10</a:t>
            </a:r>
            <a:endParaRPr lang="fr-FR" sz="1000" dirty="0"/>
          </a:p>
        </p:txBody>
      </p:sp>
      <p:sp>
        <p:nvSpPr>
          <p:cNvPr id="58" name="Rectangle 57"/>
          <p:cNvSpPr/>
          <p:nvPr/>
        </p:nvSpPr>
        <p:spPr>
          <a:xfrm rot="16200000" flipH="1">
            <a:off x="5047085" y="2104643"/>
            <a:ext cx="276981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1010</a:t>
            </a:r>
            <a:endParaRPr lang="fr-FR" sz="800" dirty="0"/>
          </a:p>
        </p:txBody>
      </p:sp>
      <p:sp>
        <p:nvSpPr>
          <p:cNvPr id="59" name="ZoneTexte 58"/>
          <p:cNvSpPr txBox="1"/>
          <p:nvPr/>
        </p:nvSpPr>
        <p:spPr>
          <a:xfrm>
            <a:off x="928724" y="2395538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cxnSp>
        <p:nvCxnSpPr>
          <p:cNvPr id="48" name="Connecteur droit avec flèche 47"/>
          <p:cNvCxnSpPr/>
          <p:nvPr/>
        </p:nvCxnSpPr>
        <p:spPr>
          <a:xfrm flipV="1">
            <a:off x="2816640" y="1679097"/>
            <a:ext cx="0" cy="671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816640" y="235010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e libre 49"/>
          <p:cNvSpPr/>
          <p:nvPr/>
        </p:nvSpPr>
        <p:spPr>
          <a:xfrm>
            <a:off x="2837040" y="1903495"/>
            <a:ext cx="1064525" cy="322957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2557740" y="2395538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61" name="ZoneTexte 60"/>
          <p:cNvSpPr txBox="1"/>
          <p:nvPr/>
        </p:nvSpPr>
        <p:spPr>
          <a:xfrm>
            <a:off x="3995936" y="2395346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binaire</a:t>
            </a:r>
            <a:endParaRPr lang="fr-FR" sz="1200" dirty="0"/>
          </a:p>
        </p:txBody>
      </p:sp>
      <p:sp>
        <p:nvSpPr>
          <p:cNvPr id="62" name="Éclair 61"/>
          <p:cNvSpPr/>
          <p:nvPr/>
        </p:nvSpPr>
        <p:spPr>
          <a:xfrm rot="6762220" flipH="1">
            <a:off x="993695" y="1284697"/>
            <a:ext cx="294375" cy="429069"/>
          </a:xfrm>
          <a:prstGeom prst="lightningBol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Éclair 62"/>
          <p:cNvSpPr/>
          <p:nvPr/>
        </p:nvSpPr>
        <p:spPr>
          <a:xfrm rot="14837780">
            <a:off x="2251655" y="1313853"/>
            <a:ext cx="294375" cy="429069"/>
          </a:xfrm>
          <a:prstGeom prst="lightningBol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4297712" y="1566829"/>
            <a:ext cx="0" cy="771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4297712" y="2345283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ccolade ouvrante 65"/>
          <p:cNvSpPr/>
          <p:nvPr/>
        </p:nvSpPr>
        <p:spPr>
          <a:xfrm rot="5400000">
            <a:off x="3938004" y="190451"/>
            <a:ext cx="276334" cy="2752757"/>
          </a:xfrm>
          <a:prstGeom prst="leftBrace">
            <a:avLst>
              <a:gd name="adj1" fmla="val 53336"/>
              <a:gd name="adj2" fmla="val 675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2609035" y="268870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Codage</a:t>
            </a:r>
            <a:endParaRPr lang="fr-FR" sz="1200" dirty="0"/>
          </a:p>
        </p:txBody>
      </p:sp>
      <p:sp>
        <p:nvSpPr>
          <p:cNvPr id="69" name="Flèche droite 68"/>
          <p:cNvSpPr/>
          <p:nvPr/>
        </p:nvSpPr>
        <p:spPr>
          <a:xfrm>
            <a:off x="2485828" y="1864527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70" name="Flèche droite 69"/>
          <p:cNvSpPr/>
          <p:nvPr/>
        </p:nvSpPr>
        <p:spPr>
          <a:xfrm>
            <a:off x="3984595" y="1864785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893343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19" y="1268760"/>
            <a:ext cx="1109531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Capter une information</a:t>
            </a:r>
            <a:endParaRPr lang="fr-FR" sz="120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267744" y="1772816"/>
            <a:ext cx="0" cy="3600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2267744" y="2132856"/>
            <a:ext cx="72008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267744" y="1867376"/>
            <a:ext cx="679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Capteur</a:t>
            </a:r>
            <a:endParaRPr lang="fr-FR" sz="1200" dirty="0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1331639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3161250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67544" y="1567683"/>
            <a:ext cx="142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Effort, température, position, vitesse, …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67544" y="1170100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Grandeur physique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419872" y="15994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logique, numérique ou analogique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419872" y="1201916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électrique</a:t>
            </a:r>
            <a:endParaRPr lang="fr-FR" sz="1200" dirty="0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2339752" y="1052736"/>
            <a:ext cx="0" cy="216024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195736" y="775737"/>
            <a:ext cx="652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Energie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322696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71600" y="548680"/>
            <a:ext cx="1728192" cy="1440160"/>
            <a:chOff x="971600" y="548680"/>
            <a:chExt cx="1728192" cy="1440160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3" name="Connecteur droit 12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971600" y="800708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109896" y="9725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Dérive</a:t>
              </a:r>
              <a:endParaRPr lang="fr-FR" sz="1200" dirty="0"/>
            </a:p>
          </p:txBody>
        </p:sp>
      </p:grpSp>
      <p:sp>
        <p:nvSpPr>
          <p:cNvPr id="36" name="Forme libre 35"/>
          <p:cNvSpPr/>
          <p:nvPr/>
        </p:nvSpPr>
        <p:spPr>
          <a:xfrm>
            <a:off x="3774453" y="1050167"/>
            <a:ext cx="1428750" cy="942975"/>
          </a:xfrm>
          <a:custGeom>
            <a:avLst/>
            <a:gdLst>
              <a:gd name="connsiteX0" fmla="*/ 0 w 1428750"/>
              <a:gd name="connsiteY0" fmla="*/ 942975 h 942975"/>
              <a:gd name="connsiteX1" fmla="*/ 333375 w 1428750"/>
              <a:gd name="connsiteY1" fmla="*/ 266700 h 942975"/>
              <a:gd name="connsiteX2" fmla="*/ 1428750 w 1428750"/>
              <a:gd name="connsiteY2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942975">
                <a:moveTo>
                  <a:pt x="0" y="942975"/>
                </a:moveTo>
                <a:cubicBezTo>
                  <a:pt x="47625" y="683419"/>
                  <a:pt x="95250" y="423863"/>
                  <a:pt x="333375" y="266700"/>
                </a:cubicBezTo>
                <a:cubicBezTo>
                  <a:pt x="571500" y="109537"/>
                  <a:pt x="1000125" y="54768"/>
                  <a:pt x="1428750" y="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3917074" y="758879"/>
            <a:ext cx="1143508" cy="461665"/>
          </a:xfrm>
          <a:prstGeom prst="rect">
            <a:avLst/>
          </a:prstGeom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Courbe non linéaire</a:t>
            </a:r>
            <a:endParaRPr lang="fr-FR" sz="12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779404" y="5430044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779404" y="6870204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4076564" y="5285681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6156176" y="6560146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779404" y="5934100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6156176" y="6011624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283460" y="5648184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Hystérésis</a:t>
            </a:r>
            <a:endParaRPr lang="fr-FR" sz="1200" dirty="0"/>
          </a:p>
        </p:txBody>
      </p:sp>
      <p:grpSp>
        <p:nvGrpSpPr>
          <p:cNvPr id="7" name="Groupe 6"/>
          <p:cNvGrpSpPr/>
          <p:nvPr/>
        </p:nvGrpSpPr>
        <p:grpSpPr>
          <a:xfrm>
            <a:off x="4499992" y="3020805"/>
            <a:ext cx="1647564" cy="935360"/>
            <a:chOff x="4779404" y="5938639"/>
            <a:chExt cx="1647564" cy="935360"/>
          </a:xfrm>
        </p:grpSpPr>
        <p:cxnSp>
          <p:nvCxnSpPr>
            <p:cNvPr id="51" name="Connecteur droit 50"/>
            <p:cNvCxnSpPr/>
            <p:nvPr/>
          </p:nvCxnSpPr>
          <p:spPr>
            <a:xfrm flipV="1">
              <a:off x="4779404" y="5938639"/>
              <a:ext cx="1224136" cy="78754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H="1">
              <a:off x="4986808" y="5945485"/>
              <a:ext cx="1440160" cy="92851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6003540" y="5941690"/>
              <a:ext cx="423428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cteur droit avec flèche 60"/>
          <p:cNvCxnSpPr/>
          <p:nvPr/>
        </p:nvCxnSpPr>
        <p:spPr>
          <a:xfrm flipV="1">
            <a:off x="971600" y="486916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971600" y="630932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760" y="472479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348372" y="599926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971600" y="537321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348372" y="545074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1159489" y="5003696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en escalier</a:t>
            </a:r>
            <a:endParaRPr lang="fr-FR" sz="1200" dirty="0"/>
          </a:p>
        </p:txBody>
      </p:sp>
      <p:grpSp>
        <p:nvGrpSpPr>
          <p:cNvPr id="4" name="Groupe 3"/>
          <p:cNvGrpSpPr/>
          <p:nvPr/>
        </p:nvGrpSpPr>
        <p:grpSpPr>
          <a:xfrm>
            <a:off x="971257" y="3409799"/>
            <a:ext cx="1235596" cy="623566"/>
            <a:chOff x="960140" y="5551392"/>
            <a:chExt cx="1235596" cy="623566"/>
          </a:xfrm>
        </p:grpSpPr>
        <p:cxnSp>
          <p:nvCxnSpPr>
            <p:cNvPr id="69" name="Connecteur droit 68"/>
            <p:cNvCxnSpPr/>
            <p:nvPr/>
          </p:nvCxnSpPr>
          <p:spPr>
            <a:xfrm>
              <a:off x="960140" y="6174958"/>
              <a:ext cx="3715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>
              <a:off x="1331640" y="5999262"/>
              <a:ext cx="0" cy="175696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>
              <a:off x="1331640" y="5999262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1547664" y="5851748"/>
              <a:ext cx="0" cy="154203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1547664" y="5851748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63688" y="5727739"/>
              <a:ext cx="0" cy="12400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>
              <a:off x="1763688" y="5727739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1979712" y="5551392"/>
              <a:ext cx="0" cy="175696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1979712" y="5551392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/>
          <p:cNvGrpSpPr/>
          <p:nvPr/>
        </p:nvGrpSpPr>
        <p:grpSpPr>
          <a:xfrm>
            <a:off x="3771292" y="562580"/>
            <a:ext cx="1728192" cy="1440160"/>
            <a:chOff x="971600" y="548680"/>
            <a:chExt cx="1728192" cy="1440160"/>
          </a:xfrm>
        </p:grpSpPr>
        <p:cxnSp>
          <p:nvCxnSpPr>
            <p:cNvPr id="57" name="Connecteur droit avec flèche 56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66" name="Connecteur droit 65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6570984" y="576480"/>
            <a:ext cx="1728192" cy="1440160"/>
            <a:chOff x="6570984" y="576480"/>
            <a:chExt cx="1728192" cy="1440160"/>
          </a:xfrm>
        </p:grpSpPr>
        <p:grpSp>
          <p:nvGrpSpPr>
            <p:cNvPr id="74" name="Groupe 73"/>
            <p:cNvGrpSpPr/>
            <p:nvPr/>
          </p:nvGrpSpPr>
          <p:grpSpPr>
            <a:xfrm>
              <a:off x="6570984" y="576480"/>
              <a:ext cx="1728192" cy="1440160"/>
              <a:chOff x="971600" y="548680"/>
              <a:chExt cx="1728192" cy="1440160"/>
            </a:xfrm>
          </p:grpSpPr>
          <p:cxnSp>
            <p:nvCxnSpPr>
              <p:cNvPr id="75" name="Connecteur droit avec flèche 74"/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avec flèche 76"/>
              <p:cNvCxnSpPr/>
              <p:nvPr/>
            </p:nvCxnSpPr>
            <p:spPr>
              <a:xfrm>
                <a:off x="971600" y="1988840"/>
                <a:ext cx="1728192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ZoneTexte 77"/>
              <p:cNvSpPr txBox="1"/>
              <p:nvPr/>
            </p:nvSpPr>
            <p:spPr>
              <a:xfrm>
                <a:off x="974761" y="559436"/>
                <a:ext cx="702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Mesure</a:t>
                </a:r>
                <a:endParaRPr lang="fr-FR" sz="1200" dirty="0"/>
              </a:p>
            </p:txBody>
          </p:sp>
          <p:sp>
            <p:nvSpPr>
              <p:cNvPr id="79" name="ZoneTexte 78"/>
              <p:cNvSpPr txBox="1"/>
              <p:nvPr/>
            </p:nvSpPr>
            <p:spPr>
              <a:xfrm>
                <a:off x="1829941" y="1711841"/>
                <a:ext cx="855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200" dirty="0"/>
                  <a:t>G</a:t>
                </a:r>
                <a:r>
                  <a:rPr lang="fr-FR" sz="1200" dirty="0" smtClean="0"/>
                  <a:t>randeur</a:t>
                </a:r>
                <a:endParaRPr lang="fr-FR" sz="1200" dirty="0"/>
              </a:p>
            </p:txBody>
          </p:sp>
          <p:cxnSp>
            <p:nvCxnSpPr>
              <p:cNvPr id="84" name="Connecteur droit 83"/>
              <p:cNvCxnSpPr/>
              <p:nvPr/>
            </p:nvCxnSpPr>
            <p:spPr>
              <a:xfrm flipV="1">
                <a:off x="971600" y="1052736"/>
                <a:ext cx="1440160" cy="936104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ZoneTexte 87"/>
              <p:cNvSpPr txBox="1"/>
              <p:nvPr/>
            </p:nvSpPr>
            <p:spPr>
              <a:xfrm rot="19607210">
                <a:off x="1547664" y="1273168"/>
                <a:ext cx="1143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Courbe exacte</a:t>
                </a:r>
                <a:endParaRPr lang="fr-FR" sz="1200" dirty="0"/>
              </a:p>
            </p:txBody>
          </p:sp>
          <p:sp>
            <p:nvSpPr>
              <p:cNvPr id="89" name="ZoneTexte 88"/>
              <p:cNvSpPr txBox="1"/>
              <p:nvPr/>
            </p:nvSpPr>
            <p:spPr>
              <a:xfrm>
                <a:off x="1119926" y="1052736"/>
                <a:ext cx="1143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Dérive</a:t>
                </a:r>
                <a:endParaRPr lang="fr-FR" sz="1200" dirty="0"/>
              </a:p>
            </p:txBody>
          </p:sp>
        </p:grpSp>
        <p:cxnSp>
          <p:nvCxnSpPr>
            <p:cNvPr id="90" name="Connecteur droit 89"/>
            <p:cNvCxnSpPr/>
            <p:nvPr/>
          </p:nvCxnSpPr>
          <p:spPr>
            <a:xfrm flipV="1">
              <a:off x="6570984" y="828508"/>
              <a:ext cx="1440160" cy="1188132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e 90"/>
          <p:cNvGrpSpPr/>
          <p:nvPr/>
        </p:nvGrpSpPr>
        <p:grpSpPr>
          <a:xfrm>
            <a:off x="971600" y="2708920"/>
            <a:ext cx="1728192" cy="1440160"/>
            <a:chOff x="971600" y="548680"/>
            <a:chExt cx="1728192" cy="1440160"/>
          </a:xfrm>
        </p:grpSpPr>
        <p:cxnSp>
          <p:nvCxnSpPr>
            <p:cNvPr id="92" name="Connecteur droit avec flèche 91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ZoneTexte 93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96" name="Connecteur droit 95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ZoneTexte 97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1109896" y="836712"/>
              <a:ext cx="11435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quantifiée</a:t>
              </a:r>
              <a:endParaRPr lang="fr-FR" sz="1200" dirty="0"/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4505975" y="2526905"/>
            <a:ext cx="1728192" cy="1440160"/>
            <a:chOff x="971600" y="548680"/>
            <a:chExt cx="1728192" cy="1440160"/>
          </a:xfrm>
        </p:grpSpPr>
        <p:cxnSp>
          <p:nvCxnSpPr>
            <p:cNvPr id="111" name="Connecteur droit avec flèche 110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ZoneTexte 112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15" name="Connecteur droit 114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 rot="19607210">
              <a:off x="1460804" y="1134721"/>
              <a:ext cx="11435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/>
                <a:t>Courbe exacte</a:t>
              </a:r>
              <a:endParaRPr lang="fr-FR" sz="700" dirty="0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1037625" y="10297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Hystérésis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2282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-1370667" y="3120620"/>
            <a:ext cx="12666406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sz="1400" i="1" kern="0" dirty="0" smtClean="0">
                <a:solidFill>
                  <a:prstClr val="black"/>
                </a:solidFill>
              </a:rPr>
              <a:t>Chaîne d’énergie</a:t>
            </a:r>
          </a:p>
        </p:txBody>
      </p:sp>
      <p:grpSp>
        <p:nvGrpSpPr>
          <p:cNvPr id="2" name="Groupe 132"/>
          <p:cNvGrpSpPr/>
          <p:nvPr/>
        </p:nvGrpSpPr>
        <p:grpSpPr>
          <a:xfrm>
            <a:off x="-1910578" y="3415083"/>
            <a:ext cx="13014056" cy="576000"/>
            <a:chOff x="-1910578" y="3415083"/>
            <a:chExt cx="13014056" cy="576000"/>
          </a:xfrm>
        </p:grpSpPr>
        <p:sp>
          <p:nvSpPr>
            <p:cNvPr id="8" name="Rectangle 7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ALIMENTER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TRANSMETTRE</a:t>
              </a:r>
              <a:endParaRPr sz="1100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22" name="Connecteur droit 21"/>
            <p:cNvCxnSpPr>
              <a:endCxn id="8" idx="1"/>
            </p:cNvCxnSpPr>
            <p:nvPr/>
          </p:nvCxnSpPr>
          <p:spPr>
            <a:xfrm>
              <a:off x="261595" y="3700296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3" name="Connecteur droit 22"/>
            <p:cNvCxnSpPr>
              <a:endCxn id="108" idx="1"/>
            </p:cNvCxnSpPr>
            <p:nvPr/>
          </p:nvCxnSpPr>
          <p:spPr>
            <a:xfrm flipV="1">
              <a:off x="4556766" y="3703083"/>
              <a:ext cx="765922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4" name="Connecteur droit 23"/>
            <p:cNvCxnSpPr>
              <a:endCxn id="11" idx="1"/>
            </p:cNvCxnSpPr>
            <p:nvPr/>
          </p:nvCxnSpPr>
          <p:spPr>
            <a:xfrm>
              <a:off x="6762688" y="3700296"/>
              <a:ext cx="699866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4" name="Rectangle 93"/>
            <p:cNvSpPr/>
            <p:nvPr/>
          </p:nvSpPr>
          <p:spPr>
            <a:xfrm>
              <a:off x="-117840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STOCKER</a:t>
              </a:r>
            </a:p>
            <a:p>
              <a:pPr algn="ctr">
                <a:defRPr/>
              </a:pPr>
              <a:endParaRPr sz="1200" kern="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MODULER</a:t>
              </a:r>
            </a:p>
          </p:txBody>
        </p:sp>
        <p:cxnSp>
          <p:nvCxnSpPr>
            <p:cNvPr id="103" name="Connecteur droit 102"/>
            <p:cNvCxnSpPr>
              <a:endCxn id="102" idx="1"/>
            </p:cNvCxnSpPr>
            <p:nvPr/>
          </p:nvCxnSpPr>
          <p:spPr>
            <a:xfrm flipV="1">
              <a:off x="2421835" y="3703083"/>
              <a:ext cx="694931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8" name="Rectangle 107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CONVERTIR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AGIR</a:t>
              </a:r>
            </a:p>
            <a:p>
              <a:pPr algn="ctr">
                <a:defRPr/>
              </a:pPr>
              <a:endParaRPr sz="1200" kern="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119" name="Connecteur droit 118"/>
            <p:cNvCxnSpPr>
              <a:endCxn id="118" idx="1"/>
            </p:cNvCxnSpPr>
            <p:nvPr/>
          </p:nvCxnSpPr>
          <p:spPr>
            <a:xfrm>
              <a:off x="8902554" y="3700296"/>
              <a:ext cx="760924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79" name="Connecteur droit 178"/>
            <p:cNvCxnSpPr/>
            <p:nvPr/>
          </p:nvCxnSpPr>
          <p:spPr>
            <a:xfrm>
              <a:off x="-1910578" y="3697509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9" name="Groupe 124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algn="ctr">
                <a:defRPr/>
              </a:pPr>
              <a:r>
                <a:rPr sz="1400" i="1" kern="0" dirty="0" smtClean="0">
                  <a:solidFill>
                    <a:prstClr val="black"/>
                  </a:solidFill>
                </a:rPr>
                <a:t>Chaîne d’information</a:t>
              </a:r>
            </a:p>
          </p:txBody>
        </p:sp>
        <p:grpSp>
          <p:nvGrpSpPr>
            <p:cNvPr id="10" name="Groupe 123"/>
            <p:cNvGrpSpPr/>
            <p:nvPr/>
          </p:nvGrpSpPr>
          <p:grpSpPr>
            <a:xfrm>
              <a:off x="135397" y="552192"/>
              <a:ext cx="8707015" cy="1390312"/>
              <a:chOff x="251520" y="552192"/>
              <a:chExt cx="8707015" cy="139031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ACQUERIR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TRAITER MEMORISER</a:t>
                </a:r>
                <a:endParaRPr sz="800" kern="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COMMUNIQUER</a:t>
                </a:r>
              </a:p>
            </p:txBody>
          </p:sp>
          <p:cxnSp>
            <p:nvCxnSpPr>
              <p:cNvPr id="14" name="Connecteur droit avec flèche 13"/>
              <p:cNvCxnSpPr>
                <a:stCxn id="5" idx="3"/>
                <a:endCxn id="51" idx="1"/>
              </p:cNvCxnSpPr>
              <p:nvPr/>
            </p:nvCxnSpPr>
            <p:spPr>
              <a:xfrm>
                <a:off x="1691520" y="840192"/>
                <a:ext cx="7202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" name="Connecteur droit avec flèche 14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51" name="Rectangle 50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50" kern="0" dirty="0" smtClean="0">
                    <a:solidFill>
                      <a:prstClr val="black"/>
                    </a:solidFill>
                  </a:rPr>
                  <a:t>CODER</a:t>
                </a:r>
              </a:p>
            </p:txBody>
          </p:sp>
          <p:cxnSp>
            <p:nvCxnSpPr>
              <p:cNvPr id="54" name="Connecteur droit avec flèche 53"/>
              <p:cNvCxnSpPr>
                <a:stCxn id="51" idx="3"/>
                <a:endCxn id="6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3" name="Rectangle 62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RESTITUER</a:t>
                </a:r>
              </a:p>
            </p:txBody>
          </p:sp>
          <p:cxnSp>
            <p:nvCxnSpPr>
              <p:cNvPr id="77" name="Connecteur droit avec flèche 76"/>
              <p:cNvCxnSpPr>
                <a:endCxn id="7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4" name="Connecteur droit avec flèche 83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Connecteur droit avec flèche 86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4" name="Connecteur droit avec flèche 133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7" name="Connecteur droit avec flèche 136"/>
              <p:cNvCxnSpPr>
                <a:stCxn id="7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139" name="ZoneTexte 138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Informations destinées  l’utilisateur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Informations issues et venant de l’extérieur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Consignes de l’utilisateur</a:t>
            </a:r>
            <a:endParaRPr sz="1200" b="1" i="1" dirty="0">
              <a:solidFill>
                <a:srgbClr val="1F497D"/>
              </a:solidFill>
            </a:endParaRPr>
          </a:p>
        </p:txBody>
      </p:sp>
      <p:cxnSp>
        <p:nvCxnSpPr>
          <p:cNvPr id="143" name="Connecteur droit avec flèche 142"/>
          <p:cNvCxnSpPr>
            <a:stCxn id="141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7" name="Connecteur droit 146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8" name="Connecteur droit 147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4" name="Connecteur droit 153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7" name="Connecteur droit 156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2" name="Connecteur droit avec flèche 161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5" name="Connecteur droit avec flèche 164"/>
          <p:cNvCxnSpPr>
            <a:endCxn id="102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8" name="Connecteur droit avec flèche 167"/>
          <p:cNvCxnSpPr/>
          <p:nvPr/>
        </p:nvCxnSpPr>
        <p:spPr>
          <a:xfrm flipH="1"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72" name="ZoneTexte 171"/>
          <p:cNvSpPr txBox="1"/>
          <p:nvPr/>
        </p:nvSpPr>
        <p:spPr>
          <a:xfrm>
            <a:off x="73890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Capteur / IHM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289914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Capteur / CAN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4" name="ZoneTexte 173"/>
          <p:cNvSpPr txBox="1"/>
          <p:nvPr/>
        </p:nvSpPr>
        <p:spPr>
          <a:xfrm>
            <a:off x="4962537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Unité de commande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5" name="ZoneTexte 174"/>
          <p:cNvSpPr txBox="1"/>
          <p:nvPr/>
        </p:nvSpPr>
        <p:spPr>
          <a:xfrm>
            <a:off x="7143151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IHM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6" name="ZoneTexte 175"/>
          <p:cNvSpPr txBox="1"/>
          <p:nvPr/>
        </p:nvSpPr>
        <p:spPr>
          <a:xfrm>
            <a:off x="7013848" y="1434250"/>
            <a:ext cx="200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Interface de communication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600" b="1" i="1" dirty="0" smtClean="0">
                <a:solidFill>
                  <a:srgbClr val="1F497D"/>
                </a:solidFill>
              </a:rPr>
              <a:t>Ordres</a:t>
            </a:r>
            <a:endParaRPr sz="1600" b="1" i="1" dirty="0">
              <a:solidFill>
                <a:srgbClr val="1F497D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1600" b="1" i="1" dirty="0" smtClean="0">
                <a:solidFill>
                  <a:srgbClr val="1F497D"/>
                </a:solidFill>
              </a:rPr>
              <a:t>Grandeurs physiques à acquérir</a:t>
            </a:r>
            <a:endParaRPr sz="1600" b="1" i="1" dirty="0">
              <a:solidFill>
                <a:srgbClr val="1F497D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-2599593" y="340724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200" b="1" i="1" dirty="0" smtClean="0">
                <a:solidFill>
                  <a:srgbClr val="C0504D"/>
                </a:solidFill>
              </a:rPr>
              <a:t>Energie d’entrée</a:t>
            </a:r>
            <a:endParaRPr sz="1200" b="1" i="1" dirty="0">
              <a:solidFill>
                <a:srgbClr val="C0504D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200" b="1" i="1" dirty="0" smtClean="0">
                <a:solidFill>
                  <a:srgbClr val="C0504D"/>
                </a:solidFill>
              </a:rPr>
              <a:t>Energies de sortie</a:t>
            </a:r>
            <a:endParaRPr sz="1200" b="1" i="1" dirty="0">
              <a:solidFill>
                <a:srgbClr val="C0504D"/>
              </a:solidFill>
            </a:endParaRPr>
          </a:p>
        </p:txBody>
      </p:sp>
      <p:cxnSp>
        <p:nvCxnSpPr>
          <p:cNvPr id="182" name="Connecteur droit 181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83" name="ZoneTexte 182"/>
          <p:cNvSpPr txBox="1"/>
          <p:nvPr/>
        </p:nvSpPr>
        <p:spPr>
          <a:xfrm>
            <a:off x="-117840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Unité de stockage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981835" y="3991083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Unité d’alimentation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314207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Pré actionneur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6" name="ZoneTexte 185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Actionneur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7" name="ZoneTexte 186"/>
          <p:cNvSpPr txBox="1"/>
          <p:nvPr/>
        </p:nvSpPr>
        <p:spPr>
          <a:xfrm>
            <a:off x="746255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Transmetteur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962279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Effecteur</a:t>
            </a:r>
            <a:endParaRPr sz="1200" i="1" dirty="0">
              <a:solidFill>
                <a:srgbClr val="C0504D"/>
              </a:solidFill>
            </a:endParaRPr>
          </a:p>
        </p:txBody>
      </p:sp>
      <p:cxnSp>
        <p:nvCxnSpPr>
          <p:cNvPr id="191" name="Connecteur droit 190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avec flèche 191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3" name="ZoneTexte 192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Lien d’information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z="1200" b="1" i="1" dirty="0" smtClean="0">
                <a:solidFill>
                  <a:srgbClr val="C0504D"/>
                </a:solidFill>
              </a:rPr>
              <a:t>Lien d’énergie</a:t>
            </a:r>
            <a:endParaRPr sz="1200" b="1" i="1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88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63753" y="332657"/>
            <a:ext cx="8284711" cy="144015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algn="ctr">
              <a:defRPr/>
            </a:pPr>
            <a:r>
              <a:rPr sz="1400" i="1" kern="0" dirty="0" smtClean="0">
                <a:solidFill>
                  <a:prstClr val="black"/>
                </a:solidFill>
              </a:rPr>
              <a:t>Chaîne d’information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235" y="851569"/>
            <a:ext cx="5271921" cy="7772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sz="1000" kern="0" dirty="0" smtClean="0">
                <a:solidFill>
                  <a:prstClr val="black"/>
                </a:solidFill>
              </a:rPr>
              <a:t>ACQUERIR</a:t>
            </a:r>
          </a:p>
        </p:txBody>
      </p:sp>
      <p:cxnSp>
        <p:nvCxnSpPr>
          <p:cNvPr id="14" name="Connecteur droit avec flèche 13"/>
          <p:cNvCxnSpPr>
            <a:stCxn id="76" idx="3"/>
            <a:endCxn id="51" idx="1"/>
          </p:cNvCxnSpPr>
          <p:nvPr/>
        </p:nvCxnSpPr>
        <p:spPr>
          <a:xfrm>
            <a:off x="5796136" y="1304764"/>
            <a:ext cx="69294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Rectangle 50"/>
          <p:cNvSpPr/>
          <p:nvPr/>
        </p:nvSpPr>
        <p:spPr>
          <a:xfrm>
            <a:off x="6489084" y="1016764"/>
            <a:ext cx="1440000" cy="576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sz="1050" kern="0" dirty="0" smtClean="0">
                <a:solidFill>
                  <a:prstClr val="black"/>
                </a:solidFill>
              </a:rPr>
              <a:t>CODER</a:t>
            </a:r>
          </a:p>
        </p:txBody>
      </p:sp>
      <p:cxnSp>
        <p:nvCxnSpPr>
          <p:cNvPr id="54" name="Connecteur droit avec flèche 53"/>
          <p:cNvCxnSpPr>
            <a:stCxn id="51" idx="3"/>
          </p:cNvCxnSpPr>
          <p:nvPr/>
        </p:nvCxnSpPr>
        <p:spPr>
          <a:xfrm>
            <a:off x="7929084" y="1304764"/>
            <a:ext cx="6949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tailEnd type="arrow"/>
          </a:ln>
          <a:effectLst/>
        </p:spPr>
      </p:cxnSp>
      <p:cxnSp>
        <p:nvCxnSpPr>
          <p:cNvPr id="147" name="Connecteur droit 146"/>
          <p:cNvCxnSpPr>
            <a:endCxn id="69" idx="1"/>
          </p:cNvCxnSpPr>
          <p:nvPr/>
        </p:nvCxnSpPr>
        <p:spPr>
          <a:xfrm>
            <a:off x="251520" y="1304764"/>
            <a:ext cx="68774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939260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« Convertir »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198179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Capter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57098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Amplifier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716016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Filtrer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706953" y="1027765"/>
            <a:ext cx="1377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kern="0" dirty="0" smtClean="0">
                <a:solidFill>
                  <a:prstClr val="black"/>
                </a:solidFill>
              </a:rPr>
              <a:t>Grandeur physique</a:t>
            </a:r>
            <a:endParaRPr lang="fr-FR" sz="1200" dirty="0"/>
          </a:p>
        </p:txBody>
      </p:sp>
      <p:cxnSp>
        <p:nvCxnSpPr>
          <p:cNvPr id="85" name="Connecteur droit 84"/>
          <p:cNvCxnSpPr>
            <a:stCxn id="69" idx="3"/>
            <a:endCxn id="71" idx="1"/>
          </p:cNvCxnSpPr>
          <p:nvPr/>
        </p:nvCxnSpPr>
        <p:spPr>
          <a:xfrm>
            <a:off x="2019380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Connecteur droit 87"/>
          <p:cNvCxnSpPr>
            <a:stCxn id="71" idx="3"/>
            <a:endCxn id="74" idx="1"/>
          </p:cNvCxnSpPr>
          <p:nvPr/>
        </p:nvCxnSpPr>
        <p:spPr>
          <a:xfrm>
            <a:off x="3278299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1" name="Connecteur droit 90"/>
          <p:cNvCxnSpPr>
            <a:stCxn id="74" idx="3"/>
            <a:endCxn id="76" idx="1"/>
          </p:cNvCxnSpPr>
          <p:nvPr/>
        </p:nvCxnSpPr>
        <p:spPr>
          <a:xfrm>
            <a:off x="4537218" y="1304764"/>
            <a:ext cx="17879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44" name="Groupe 43"/>
          <p:cNvGrpSpPr/>
          <p:nvPr/>
        </p:nvGrpSpPr>
        <p:grpSpPr>
          <a:xfrm>
            <a:off x="694616" y="1525568"/>
            <a:ext cx="1325959" cy="585802"/>
            <a:chOff x="755576" y="1525568"/>
            <a:chExt cx="1325959" cy="585802"/>
          </a:xfrm>
        </p:grpSpPr>
        <p:sp>
          <p:nvSpPr>
            <p:cNvPr id="97" name="Rectangle 96"/>
            <p:cNvSpPr/>
            <p:nvPr/>
          </p:nvSpPr>
          <p:spPr>
            <a:xfrm>
              <a:off x="755576" y="1772816"/>
              <a:ext cx="1124884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physique 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43" name="Éclair 42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1945804" y="1531814"/>
            <a:ext cx="1366867" cy="585802"/>
            <a:chOff x="714668" y="1525568"/>
            <a:chExt cx="1366867" cy="585802"/>
          </a:xfrm>
        </p:grpSpPr>
        <p:sp>
          <p:nvSpPr>
            <p:cNvPr id="101" name="Rectangle 100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4" name="Éclair 10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" name="Groupe 104"/>
          <p:cNvGrpSpPr/>
          <p:nvPr/>
        </p:nvGrpSpPr>
        <p:grpSpPr>
          <a:xfrm>
            <a:off x="3220373" y="1531814"/>
            <a:ext cx="1366867" cy="585802"/>
            <a:chOff x="714668" y="1525568"/>
            <a:chExt cx="1366867" cy="585802"/>
          </a:xfrm>
        </p:grpSpPr>
        <p:sp>
          <p:nvSpPr>
            <p:cNvPr id="106" name="Rectangle 105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7" name="Éclair 106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" name="Groupe 108"/>
          <p:cNvGrpSpPr/>
          <p:nvPr/>
        </p:nvGrpSpPr>
        <p:grpSpPr>
          <a:xfrm>
            <a:off x="4645293" y="1533932"/>
            <a:ext cx="1366867" cy="585802"/>
            <a:chOff x="714668" y="1525568"/>
            <a:chExt cx="1366867" cy="585802"/>
          </a:xfrm>
        </p:grpSpPr>
        <p:sp>
          <p:nvSpPr>
            <p:cNvPr id="110" name="Rectangle 109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11" name="Éclair 110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6660232" y="1547054"/>
            <a:ext cx="1366867" cy="585802"/>
            <a:chOff x="714668" y="1525568"/>
            <a:chExt cx="1366867" cy="585802"/>
          </a:xfrm>
        </p:grpSpPr>
        <p:sp>
          <p:nvSpPr>
            <p:cNvPr id="113" name="Rectangle 112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</a:t>
              </a:r>
              <a:r>
                <a:rPr lang="fr-FR" sz="1100" b="1" kern="0" dirty="0" smtClean="0">
                  <a:solidFill>
                    <a:prstClr val="black"/>
                  </a:solidFill>
                </a:rPr>
                <a:t>numérique</a:t>
              </a:r>
              <a:r>
                <a:rPr lang="fr-FR" sz="1100" kern="0" dirty="0" smtClean="0">
                  <a:solidFill>
                    <a:prstClr val="black"/>
                  </a:solidFill>
                </a:rPr>
                <a:t>)</a:t>
              </a:r>
              <a:endParaRPr lang="fr-FR" sz="1100" dirty="0"/>
            </a:p>
          </p:txBody>
        </p:sp>
        <p:sp>
          <p:nvSpPr>
            <p:cNvPr id="114" name="Éclair 11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42009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34" name="Connecteur droit avec flèche 33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26</a:t>
            </a:fld>
            <a:endParaRPr kumimoji="0" lang="fr-FR"/>
          </a:p>
        </p:txBody>
      </p:sp>
      <p:sp>
        <p:nvSpPr>
          <p:cNvPr id="5" name="Rectangle 4"/>
          <p:cNvSpPr/>
          <p:nvPr/>
        </p:nvSpPr>
        <p:spPr>
          <a:xfrm>
            <a:off x="0" y="1268760"/>
            <a:ext cx="197964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198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763688" y="2708920"/>
            <a:ext cx="115212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Trimara</a:t>
            </a:r>
            <a:r>
              <a:rPr lang="fr-FR" sz="1200" dirty="0"/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Permettre à l’équipage de gagner des régates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Equipage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Mer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trimaran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trimaran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044887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Pilote automatique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Permettre au skipper de maintenir un cap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Skipper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Le voilier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55679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pilote automatique rend service au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pilote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35406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/>
        </p:nvGrpSpPr>
        <p:grpSpPr>
          <a:xfrm>
            <a:off x="707571" y="692374"/>
            <a:ext cx="2328867" cy="1298597"/>
            <a:chOff x="707571" y="692374"/>
            <a:chExt cx="2328867" cy="1298597"/>
          </a:xfrm>
        </p:grpSpPr>
        <p:cxnSp>
          <p:nvCxnSpPr>
            <p:cNvPr id="16" name="Connecteur droit 15"/>
            <p:cNvCxnSpPr/>
            <p:nvPr/>
          </p:nvCxnSpPr>
          <p:spPr>
            <a:xfrm>
              <a:off x="967720" y="692374"/>
              <a:ext cx="1" cy="57671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>
              <a:off x="967722" y="1269084"/>
              <a:ext cx="2064836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07571" y="848069"/>
              <a:ext cx="2744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/>
                <a:t>A</a:t>
              </a:r>
              <a:endParaRPr lang="fr-FR" sz="1200" dirty="0"/>
            </a:p>
          </p:txBody>
        </p:sp>
        <p:grpSp>
          <p:nvGrpSpPr>
            <p:cNvPr id="11" name="Groupe 10"/>
            <p:cNvGrpSpPr/>
            <p:nvPr/>
          </p:nvGrpSpPr>
          <p:grpSpPr>
            <a:xfrm>
              <a:off x="970785" y="980724"/>
              <a:ext cx="576879" cy="294199"/>
              <a:chOff x="970785" y="980724"/>
              <a:chExt cx="576879" cy="294199"/>
            </a:xfrm>
          </p:grpSpPr>
          <p:cxnSp>
            <p:nvCxnSpPr>
              <p:cNvPr id="20" name="Connecteur droit 19"/>
              <p:cNvCxnSpPr/>
              <p:nvPr/>
            </p:nvCxnSpPr>
            <p:spPr>
              <a:xfrm flipV="1">
                <a:off x="970785" y="980724"/>
                <a:ext cx="288847" cy="4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/>
              <p:cNvCxnSpPr/>
              <p:nvPr/>
            </p:nvCxnSpPr>
            <p:spPr>
              <a:xfrm flipV="1">
                <a:off x="1259632" y="980724"/>
                <a:ext cx="0" cy="288355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/>
              <p:cNvCxnSpPr/>
              <p:nvPr/>
            </p:nvCxnSpPr>
            <p:spPr>
              <a:xfrm>
                <a:off x="1259632" y="1269086"/>
                <a:ext cx="288032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/>
              <p:cNvCxnSpPr/>
              <p:nvPr/>
            </p:nvCxnSpPr>
            <p:spPr>
              <a:xfrm flipV="1">
                <a:off x="1547664" y="986568"/>
                <a:ext cx="0" cy="288355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e 30"/>
            <p:cNvGrpSpPr/>
            <p:nvPr/>
          </p:nvGrpSpPr>
          <p:grpSpPr>
            <a:xfrm>
              <a:off x="1547664" y="983102"/>
              <a:ext cx="576879" cy="294199"/>
              <a:chOff x="970785" y="980724"/>
              <a:chExt cx="576879" cy="294199"/>
            </a:xfrm>
          </p:grpSpPr>
          <p:cxnSp>
            <p:nvCxnSpPr>
              <p:cNvPr id="32" name="Connecteur droit 31"/>
              <p:cNvCxnSpPr/>
              <p:nvPr/>
            </p:nvCxnSpPr>
            <p:spPr>
              <a:xfrm flipV="1">
                <a:off x="970785" y="980724"/>
                <a:ext cx="288847" cy="4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>
              <a:xfrm flipV="1">
                <a:off x="1259632" y="980724"/>
                <a:ext cx="0" cy="288355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>
                <a:off x="1259632" y="1269086"/>
                <a:ext cx="288032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 flipV="1">
                <a:off x="1547664" y="986568"/>
                <a:ext cx="0" cy="288355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e 36"/>
            <p:cNvGrpSpPr/>
            <p:nvPr/>
          </p:nvGrpSpPr>
          <p:grpSpPr>
            <a:xfrm>
              <a:off x="2124543" y="985480"/>
              <a:ext cx="576879" cy="294199"/>
              <a:chOff x="970785" y="980724"/>
              <a:chExt cx="576879" cy="294199"/>
            </a:xfrm>
          </p:grpSpPr>
          <p:cxnSp>
            <p:nvCxnSpPr>
              <p:cNvPr id="38" name="Connecteur droit 37"/>
              <p:cNvCxnSpPr/>
              <p:nvPr/>
            </p:nvCxnSpPr>
            <p:spPr>
              <a:xfrm flipV="1">
                <a:off x="970785" y="980724"/>
                <a:ext cx="288847" cy="4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/>
              <p:cNvCxnSpPr/>
              <p:nvPr/>
            </p:nvCxnSpPr>
            <p:spPr>
              <a:xfrm flipV="1">
                <a:off x="1259632" y="980724"/>
                <a:ext cx="0" cy="288355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/>
              <p:nvPr/>
            </p:nvCxnSpPr>
            <p:spPr>
              <a:xfrm>
                <a:off x="1259632" y="1269086"/>
                <a:ext cx="288032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/>
              <p:cNvCxnSpPr/>
              <p:nvPr/>
            </p:nvCxnSpPr>
            <p:spPr>
              <a:xfrm flipV="1">
                <a:off x="1547664" y="986568"/>
                <a:ext cx="0" cy="288355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necteur droit 41"/>
            <p:cNvCxnSpPr/>
            <p:nvPr/>
          </p:nvCxnSpPr>
          <p:spPr>
            <a:xfrm>
              <a:off x="971600" y="1410878"/>
              <a:ext cx="1" cy="57671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H="1">
              <a:off x="971602" y="1987588"/>
              <a:ext cx="2064836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710882" y="1566573"/>
              <a:ext cx="2744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/>
                <a:t>B</a:t>
              </a:r>
              <a:endParaRPr lang="fr-FR" sz="1200" dirty="0"/>
            </a:p>
          </p:txBody>
        </p:sp>
        <p:grpSp>
          <p:nvGrpSpPr>
            <p:cNvPr id="45" name="Groupe 44"/>
            <p:cNvGrpSpPr/>
            <p:nvPr/>
          </p:nvGrpSpPr>
          <p:grpSpPr>
            <a:xfrm>
              <a:off x="1115208" y="1692016"/>
              <a:ext cx="576879" cy="294199"/>
              <a:chOff x="970785" y="980724"/>
              <a:chExt cx="576879" cy="294199"/>
            </a:xfrm>
          </p:grpSpPr>
          <p:cxnSp>
            <p:nvCxnSpPr>
              <p:cNvPr id="46" name="Connecteur droit 45"/>
              <p:cNvCxnSpPr/>
              <p:nvPr/>
            </p:nvCxnSpPr>
            <p:spPr>
              <a:xfrm flipV="1">
                <a:off x="970785" y="980724"/>
                <a:ext cx="288847" cy="4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>
              <a:xfrm flipV="1">
                <a:off x="1259632" y="980724"/>
                <a:ext cx="0" cy="288355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>
              <a:xfrm>
                <a:off x="1259632" y="1269086"/>
                <a:ext cx="288032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>
              <a:xfrm flipV="1">
                <a:off x="1547664" y="986568"/>
                <a:ext cx="0" cy="288355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e 49"/>
            <p:cNvGrpSpPr/>
            <p:nvPr/>
          </p:nvGrpSpPr>
          <p:grpSpPr>
            <a:xfrm>
              <a:off x="971602" y="1694394"/>
              <a:ext cx="1297364" cy="294199"/>
              <a:chOff x="250300" y="980724"/>
              <a:chExt cx="1297364" cy="294199"/>
            </a:xfrm>
          </p:grpSpPr>
          <p:cxnSp>
            <p:nvCxnSpPr>
              <p:cNvPr id="51" name="Connecteur droit 50"/>
              <p:cNvCxnSpPr/>
              <p:nvPr/>
            </p:nvCxnSpPr>
            <p:spPr>
              <a:xfrm>
                <a:off x="250300" y="1266701"/>
                <a:ext cx="144423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>
              <a:xfrm flipV="1">
                <a:off x="1259632" y="980724"/>
                <a:ext cx="0" cy="288355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>
              <a:xfrm>
                <a:off x="1259632" y="1269086"/>
                <a:ext cx="288032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>
              <a:xfrm flipV="1">
                <a:off x="1547664" y="986568"/>
                <a:ext cx="0" cy="288355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e 54"/>
            <p:cNvGrpSpPr/>
            <p:nvPr/>
          </p:nvGrpSpPr>
          <p:grpSpPr>
            <a:xfrm>
              <a:off x="2268966" y="1696772"/>
              <a:ext cx="576879" cy="294199"/>
              <a:chOff x="970785" y="980724"/>
              <a:chExt cx="576879" cy="294199"/>
            </a:xfrm>
          </p:grpSpPr>
          <p:cxnSp>
            <p:nvCxnSpPr>
              <p:cNvPr id="56" name="Connecteur droit 55"/>
              <p:cNvCxnSpPr/>
              <p:nvPr/>
            </p:nvCxnSpPr>
            <p:spPr>
              <a:xfrm flipV="1">
                <a:off x="970785" y="980724"/>
                <a:ext cx="288847" cy="4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/>
              <p:cNvCxnSpPr/>
              <p:nvPr/>
            </p:nvCxnSpPr>
            <p:spPr>
              <a:xfrm flipV="1">
                <a:off x="1259632" y="980724"/>
                <a:ext cx="0" cy="288355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/>
              <p:cNvCxnSpPr/>
              <p:nvPr/>
            </p:nvCxnSpPr>
            <p:spPr>
              <a:xfrm>
                <a:off x="1259632" y="1269086"/>
                <a:ext cx="288032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flipV="1">
                <a:off x="1547664" y="986568"/>
                <a:ext cx="0" cy="288355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Connecteur droit 60"/>
            <p:cNvCxnSpPr/>
            <p:nvPr/>
          </p:nvCxnSpPr>
          <p:spPr>
            <a:xfrm flipV="1">
              <a:off x="1119088" y="1697860"/>
              <a:ext cx="0" cy="288355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flipV="1">
              <a:off x="1692087" y="1702612"/>
              <a:ext cx="288847" cy="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Connecteur droit 63"/>
          <p:cNvCxnSpPr/>
          <p:nvPr/>
        </p:nvCxnSpPr>
        <p:spPr>
          <a:xfrm>
            <a:off x="3875314" y="696787"/>
            <a:ext cx="1" cy="57671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3875316" y="1273497"/>
            <a:ext cx="206483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615165" y="852482"/>
            <a:ext cx="2744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A</a:t>
            </a:r>
            <a:endParaRPr lang="fr-FR" sz="1200" dirty="0"/>
          </a:p>
        </p:txBody>
      </p:sp>
      <p:grpSp>
        <p:nvGrpSpPr>
          <p:cNvPr id="67" name="Groupe 66"/>
          <p:cNvGrpSpPr/>
          <p:nvPr/>
        </p:nvGrpSpPr>
        <p:grpSpPr>
          <a:xfrm>
            <a:off x="3878379" y="985137"/>
            <a:ext cx="576879" cy="294199"/>
            <a:chOff x="970785" y="980724"/>
            <a:chExt cx="576879" cy="294199"/>
          </a:xfrm>
        </p:grpSpPr>
        <p:cxnSp>
          <p:nvCxnSpPr>
            <p:cNvPr id="98" name="Connecteur droit 97"/>
            <p:cNvCxnSpPr/>
            <p:nvPr/>
          </p:nvCxnSpPr>
          <p:spPr>
            <a:xfrm flipV="1">
              <a:off x="970785" y="980724"/>
              <a:ext cx="288847" cy="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V="1">
              <a:off x="1259632" y="980724"/>
              <a:ext cx="0" cy="288355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>
            <a:xfrm>
              <a:off x="1259632" y="1269086"/>
              <a:ext cx="288032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V="1">
              <a:off x="1547664" y="986568"/>
              <a:ext cx="0" cy="288355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e 67"/>
          <p:cNvGrpSpPr/>
          <p:nvPr/>
        </p:nvGrpSpPr>
        <p:grpSpPr>
          <a:xfrm>
            <a:off x="4455258" y="987515"/>
            <a:ext cx="576879" cy="294199"/>
            <a:chOff x="970785" y="980724"/>
            <a:chExt cx="576879" cy="294199"/>
          </a:xfrm>
        </p:grpSpPr>
        <p:cxnSp>
          <p:nvCxnSpPr>
            <p:cNvPr id="94" name="Connecteur droit 93"/>
            <p:cNvCxnSpPr/>
            <p:nvPr/>
          </p:nvCxnSpPr>
          <p:spPr>
            <a:xfrm flipV="1">
              <a:off x="970785" y="980724"/>
              <a:ext cx="288847" cy="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 flipV="1">
              <a:off x="1259632" y="980724"/>
              <a:ext cx="0" cy="288355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>
              <a:off x="1259632" y="1269086"/>
              <a:ext cx="288032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flipV="1">
              <a:off x="1547664" y="986568"/>
              <a:ext cx="0" cy="288355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e 68"/>
          <p:cNvGrpSpPr/>
          <p:nvPr/>
        </p:nvGrpSpPr>
        <p:grpSpPr>
          <a:xfrm>
            <a:off x="5032137" y="989893"/>
            <a:ext cx="576879" cy="294199"/>
            <a:chOff x="970785" y="980724"/>
            <a:chExt cx="576879" cy="294199"/>
          </a:xfrm>
        </p:grpSpPr>
        <p:cxnSp>
          <p:nvCxnSpPr>
            <p:cNvPr id="90" name="Connecteur droit 89"/>
            <p:cNvCxnSpPr/>
            <p:nvPr/>
          </p:nvCxnSpPr>
          <p:spPr>
            <a:xfrm flipV="1">
              <a:off x="970785" y="980724"/>
              <a:ext cx="288847" cy="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V="1">
              <a:off x="1259632" y="980724"/>
              <a:ext cx="0" cy="288355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/>
            <p:nvPr/>
          </p:nvCxnSpPr>
          <p:spPr>
            <a:xfrm>
              <a:off x="1259632" y="1269086"/>
              <a:ext cx="288032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 flipV="1">
              <a:off x="1547664" y="986568"/>
              <a:ext cx="0" cy="288355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/>
          <p:cNvCxnSpPr/>
          <p:nvPr/>
        </p:nvCxnSpPr>
        <p:spPr>
          <a:xfrm>
            <a:off x="3861825" y="1415291"/>
            <a:ext cx="1" cy="57671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H="1">
            <a:off x="3861827" y="1992001"/>
            <a:ext cx="206483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601107" y="1570986"/>
            <a:ext cx="2744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B</a:t>
            </a:r>
            <a:endParaRPr lang="fr-FR" sz="1200" dirty="0"/>
          </a:p>
        </p:txBody>
      </p:sp>
      <p:grpSp>
        <p:nvGrpSpPr>
          <p:cNvPr id="73" name="Groupe 72"/>
          <p:cNvGrpSpPr/>
          <p:nvPr/>
        </p:nvGrpSpPr>
        <p:grpSpPr>
          <a:xfrm>
            <a:off x="4287873" y="1696429"/>
            <a:ext cx="576879" cy="294199"/>
            <a:chOff x="970785" y="980724"/>
            <a:chExt cx="576879" cy="294199"/>
          </a:xfrm>
        </p:grpSpPr>
        <p:cxnSp>
          <p:nvCxnSpPr>
            <p:cNvPr id="86" name="Connecteur droit 85"/>
            <p:cNvCxnSpPr/>
            <p:nvPr/>
          </p:nvCxnSpPr>
          <p:spPr>
            <a:xfrm flipV="1">
              <a:off x="970785" y="980724"/>
              <a:ext cx="288847" cy="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1259632" y="980724"/>
              <a:ext cx="0" cy="288355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>
              <a:off x="1259632" y="1269086"/>
              <a:ext cx="288032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V="1">
              <a:off x="1547664" y="986568"/>
              <a:ext cx="0" cy="288355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e 73"/>
          <p:cNvGrpSpPr/>
          <p:nvPr/>
        </p:nvGrpSpPr>
        <p:grpSpPr>
          <a:xfrm>
            <a:off x="5153599" y="1698807"/>
            <a:ext cx="288032" cy="294199"/>
            <a:chOff x="1259632" y="980724"/>
            <a:chExt cx="288032" cy="294199"/>
          </a:xfrm>
        </p:grpSpPr>
        <p:cxnSp>
          <p:nvCxnSpPr>
            <p:cNvPr id="83" name="Connecteur droit 82"/>
            <p:cNvCxnSpPr/>
            <p:nvPr/>
          </p:nvCxnSpPr>
          <p:spPr>
            <a:xfrm flipV="1">
              <a:off x="1259632" y="980724"/>
              <a:ext cx="0" cy="288355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>
              <a:off x="1259632" y="1269086"/>
              <a:ext cx="288032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V="1">
              <a:off x="1547664" y="986568"/>
              <a:ext cx="0" cy="288355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e 74"/>
          <p:cNvGrpSpPr/>
          <p:nvPr/>
        </p:nvGrpSpPr>
        <p:grpSpPr>
          <a:xfrm>
            <a:off x="5441631" y="1701185"/>
            <a:ext cx="288847" cy="288355"/>
            <a:chOff x="970785" y="980724"/>
            <a:chExt cx="288847" cy="288355"/>
          </a:xfrm>
        </p:grpSpPr>
        <p:cxnSp>
          <p:nvCxnSpPr>
            <p:cNvPr id="78" name="Connecteur droit 77"/>
            <p:cNvCxnSpPr/>
            <p:nvPr/>
          </p:nvCxnSpPr>
          <p:spPr>
            <a:xfrm flipV="1">
              <a:off x="970785" y="980724"/>
              <a:ext cx="288847" cy="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flipV="1">
              <a:off x="1259632" y="980724"/>
              <a:ext cx="0" cy="288355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necteur droit 75"/>
          <p:cNvCxnSpPr/>
          <p:nvPr/>
        </p:nvCxnSpPr>
        <p:spPr>
          <a:xfrm flipV="1">
            <a:off x="4291753" y="1702273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4864752" y="1707025"/>
            <a:ext cx="288847" cy="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4003721" y="1984791"/>
            <a:ext cx="28803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4003721" y="1699394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3858890" y="1706023"/>
            <a:ext cx="144831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696884" y="324306"/>
            <a:ext cx="6142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SENS 1</a:t>
            </a:r>
            <a:endParaRPr lang="fr-FR" sz="1200" dirty="0"/>
          </a:p>
        </p:txBody>
      </p:sp>
      <p:sp>
        <p:nvSpPr>
          <p:cNvPr id="108" name="Rectangle 107"/>
          <p:cNvSpPr/>
          <p:nvPr/>
        </p:nvSpPr>
        <p:spPr>
          <a:xfrm>
            <a:off x="4600598" y="363248"/>
            <a:ext cx="6142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SENS 2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880314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Ligne de conditionnement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Conditionner les médicaments sous vide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Médicaments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412776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ligne de conditionnement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ligne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25278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Capsuleuse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Capsuler automatiquement des bocaux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Bocaux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248278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Capsuleuse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Capsuler automatiquement des bocaux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Bocaux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342755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Véhicule auto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Transporter le conducteur 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Conducteur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Position utilisateur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63130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véhicule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véhicule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035637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Direction Assistée Electrique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Assister le conducteur pour manœuvrer le volant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Conducteur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Orientation des roues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DAE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DAE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420470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Centre d’Usinage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Enlever du copeau au matériau pour approcher une forme finale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Matériau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CU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CU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840657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81934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Energie d’entrée - Unité</a:t>
            </a:r>
            <a:endParaRPr b="1" dirty="0">
              <a:solidFill>
                <a:srgbClr val="C00000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41094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626597" y="194056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Ordres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823727" y="30597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destinées à d’autres interfaces H/M</a:t>
            </a:r>
          </a:p>
        </p:txBody>
      </p:sp>
      <p:sp>
        <p:nvSpPr>
          <p:cNvPr id="63" name="Rectangle 62"/>
          <p:cNvSpPr/>
          <p:nvPr/>
        </p:nvSpPr>
        <p:spPr>
          <a:xfrm>
            <a:off x="-1188640" y="105273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issues de d’autres interfaces H/M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120330" y="5770523"/>
            <a:ext cx="2952530" cy="474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H/M : Homme – Machine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MOE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MOS = MOE + VA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324544" y="2636912"/>
            <a:ext cx="11665296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8702977" y="-971596"/>
            <a:ext cx="2637775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8114035" y="116632"/>
            <a:ext cx="148268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b="1" dirty="0" smtClean="0">
                <a:solidFill>
                  <a:srgbClr val="92D050"/>
                </a:solidFill>
              </a:rPr>
              <a:t>Grandeurs physiques à acquérir</a:t>
            </a:r>
          </a:p>
        </p:txBody>
      </p:sp>
    </p:spTree>
    <p:extLst>
      <p:ext uri="{BB962C8B-B14F-4D97-AF65-F5344CB8AC3E}">
        <p14:creationId xmlns:p14="http://schemas.microsoft.com/office/powerpoint/2010/main" val="2524050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263730" y="14760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2342258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362919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Informations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traitées</a:t>
            </a: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4515319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1330" y="2599263"/>
            <a:ext cx="1445293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Grandeurs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physiques et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consignes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189858" y="2599263"/>
            <a:ext cx="1590054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Images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informationnelles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utilisables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47714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Ordres, messages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6600114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83397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93482" y="-1827584"/>
            <a:ext cx="1748776" cy="182758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Capteurs TOR</a:t>
            </a:r>
          </a:p>
          <a:p>
            <a:r>
              <a:rPr sz="1400" dirty="0">
                <a:solidFill>
                  <a:prstClr val="black"/>
                </a:solidFill>
              </a:rPr>
              <a:t>Capteurs analogiques</a:t>
            </a:r>
          </a:p>
          <a:p>
            <a:r>
              <a:rPr sz="1400" dirty="0">
                <a:solidFill>
                  <a:prstClr val="black"/>
                </a:solidFill>
              </a:rPr>
              <a:t>Capteurs numériques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Systèmes numériques</a:t>
            </a:r>
          </a:p>
          <a:p>
            <a:r>
              <a:rPr sz="1400" dirty="0" smtClean="0">
                <a:solidFill>
                  <a:prstClr val="black"/>
                </a:solidFill>
              </a:rPr>
              <a:t>d'acquisition </a:t>
            </a:r>
            <a:r>
              <a:rPr sz="1400" dirty="0">
                <a:solidFill>
                  <a:prstClr val="black"/>
                </a:solidFill>
              </a:rPr>
              <a:t>de</a:t>
            </a:r>
          </a:p>
          <a:p>
            <a:r>
              <a:rPr sz="1400" dirty="0">
                <a:solidFill>
                  <a:prstClr val="black"/>
                </a:solidFill>
              </a:rPr>
              <a:t>données</a:t>
            </a:r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294028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555776" y="-3123728"/>
            <a:ext cx="2088232" cy="31237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200" dirty="0">
                <a:solidFill>
                  <a:prstClr val="black"/>
                </a:solidFill>
              </a:rPr>
              <a:t>Matériels :</a:t>
            </a:r>
          </a:p>
          <a:p>
            <a:r>
              <a:rPr sz="1200" dirty="0">
                <a:solidFill>
                  <a:prstClr val="black"/>
                </a:solidFill>
              </a:rPr>
              <a:t>Automates programmables</a:t>
            </a:r>
          </a:p>
          <a:p>
            <a:r>
              <a:rPr sz="1200" dirty="0" smtClean="0">
                <a:solidFill>
                  <a:prstClr val="black"/>
                </a:solidFill>
              </a:rPr>
              <a:t>Ordinateurs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 smtClean="0">
                <a:solidFill>
                  <a:prstClr val="black"/>
                </a:solidFill>
              </a:rPr>
              <a:t>Microcontrôleurs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>
                <a:solidFill>
                  <a:prstClr val="black"/>
                </a:solidFill>
              </a:rPr>
              <a:t>Modules logiques</a:t>
            </a:r>
          </a:p>
          <a:p>
            <a:r>
              <a:rPr sz="1200" dirty="0">
                <a:solidFill>
                  <a:prstClr val="black"/>
                </a:solidFill>
              </a:rPr>
              <a:t>programmables</a:t>
            </a:r>
          </a:p>
          <a:p>
            <a:r>
              <a:rPr sz="1200" dirty="0">
                <a:solidFill>
                  <a:prstClr val="black"/>
                </a:solidFill>
              </a:rPr>
              <a:t>Circuits de commande</a:t>
            </a:r>
          </a:p>
          <a:p>
            <a:r>
              <a:rPr sz="1200" dirty="0">
                <a:solidFill>
                  <a:prstClr val="black"/>
                </a:solidFill>
              </a:rPr>
              <a:t>câblés</a:t>
            </a:r>
          </a:p>
          <a:p>
            <a:r>
              <a:rPr sz="1200" dirty="0">
                <a:solidFill>
                  <a:prstClr val="black"/>
                </a:solidFill>
              </a:rPr>
              <a:t>Logiciels</a:t>
            </a:r>
          </a:p>
          <a:p>
            <a:r>
              <a:rPr sz="1200" dirty="0">
                <a:solidFill>
                  <a:prstClr val="black"/>
                </a:solidFill>
              </a:rPr>
              <a:t>Ateliers logiciels conformes</a:t>
            </a:r>
          </a:p>
          <a:p>
            <a:r>
              <a:rPr sz="1200" dirty="0">
                <a:solidFill>
                  <a:prstClr val="black"/>
                </a:solidFill>
              </a:rPr>
              <a:t>à la norme IEC 61131-3</a:t>
            </a:r>
          </a:p>
          <a:p>
            <a:r>
              <a:rPr sz="1200" dirty="0">
                <a:solidFill>
                  <a:prstClr val="black"/>
                </a:solidFill>
              </a:rPr>
              <a:t>(langages LD SFC et ST)</a:t>
            </a:r>
          </a:p>
          <a:p>
            <a:r>
              <a:rPr sz="1200" dirty="0">
                <a:solidFill>
                  <a:prstClr val="black"/>
                </a:solidFill>
              </a:rPr>
              <a:t>Éditeur de modèles de</a:t>
            </a:r>
          </a:p>
          <a:p>
            <a:r>
              <a:rPr sz="1200" dirty="0">
                <a:solidFill>
                  <a:prstClr val="black"/>
                </a:solidFill>
              </a:rPr>
              <a:t>commande avec générateur</a:t>
            </a:r>
          </a:p>
          <a:p>
            <a:r>
              <a:rPr sz="1200" dirty="0">
                <a:solidFill>
                  <a:prstClr val="black"/>
                </a:solidFill>
              </a:rPr>
              <a:t>de code</a:t>
            </a:r>
          </a:p>
          <a:p>
            <a:r>
              <a:rPr sz="1200" dirty="0">
                <a:solidFill>
                  <a:prstClr val="black"/>
                </a:solidFill>
              </a:rPr>
              <a:t>Logiciel de </a:t>
            </a:r>
            <a:r>
              <a:rPr sz="1200" dirty="0" smtClean="0">
                <a:solidFill>
                  <a:prstClr val="black"/>
                </a:solidFill>
              </a:rPr>
              <a:t>développement</a:t>
            </a:r>
            <a:endParaRPr sz="1200" dirty="0">
              <a:solidFill>
                <a:prstClr val="black"/>
              </a:solidFill>
            </a:endParaRPr>
          </a:p>
        </p:txBody>
      </p:sp>
      <p:cxnSp>
        <p:nvCxnSpPr>
          <p:cNvPr id="62" name="Connecteur droit 61"/>
          <p:cNvCxnSpPr/>
          <p:nvPr/>
        </p:nvCxnSpPr>
        <p:spPr>
          <a:xfrm flipV="1">
            <a:off x="5017265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76770" y="-2259632"/>
            <a:ext cx="2086671" cy="22596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Commandes TOR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 mode</a:t>
            </a:r>
          </a:p>
          <a:p>
            <a:r>
              <a:rPr sz="1400" dirty="0">
                <a:solidFill>
                  <a:prstClr val="black"/>
                </a:solidFill>
              </a:rPr>
              <a:t>de </a:t>
            </a:r>
            <a:r>
              <a:rPr sz="1400" dirty="0" smtClean="0">
                <a:solidFill>
                  <a:prstClr val="black"/>
                </a:solidFill>
              </a:rPr>
              <a:t>transmission </a:t>
            </a:r>
            <a:r>
              <a:rPr sz="1400" dirty="0">
                <a:solidFill>
                  <a:prstClr val="black"/>
                </a:solidFill>
              </a:rPr>
              <a:t>série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</a:t>
            </a:r>
          </a:p>
          <a:p>
            <a:r>
              <a:rPr sz="1400" dirty="0">
                <a:solidFill>
                  <a:prstClr val="black"/>
                </a:solidFill>
              </a:rPr>
              <a:t>mode de transmission</a:t>
            </a:r>
          </a:p>
          <a:p>
            <a:r>
              <a:rPr sz="1400" dirty="0">
                <a:solidFill>
                  <a:prstClr val="black"/>
                </a:solidFill>
              </a:rPr>
              <a:t>parallèle</a:t>
            </a:r>
          </a:p>
          <a:p>
            <a:r>
              <a:rPr sz="1400" dirty="0">
                <a:solidFill>
                  <a:prstClr val="black"/>
                </a:solidFill>
              </a:rPr>
              <a:t>Réseau </a:t>
            </a:r>
            <a:r>
              <a:rPr sz="1400" dirty="0" smtClean="0">
                <a:solidFill>
                  <a:prstClr val="black"/>
                </a:solidFill>
              </a:rPr>
              <a:t>Ethernet</a:t>
            </a:r>
            <a:endParaRPr sz="1400" dirty="0">
              <a:solidFill>
                <a:prstClr val="black"/>
              </a:solidFill>
            </a:endParaRPr>
          </a:p>
          <a:p>
            <a:r>
              <a:rPr sz="1400" dirty="0">
                <a:solidFill>
                  <a:prstClr val="black"/>
                </a:solidFill>
              </a:rPr>
              <a:t>Bus capteurs/actionneurs</a:t>
            </a:r>
          </a:p>
          <a:p>
            <a:r>
              <a:rPr sz="1400" dirty="0">
                <a:solidFill>
                  <a:prstClr val="black"/>
                </a:solidFill>
              </a:rPr>
              <a:t>Réseaux </a:t>
            </a:r>
            <a:r>
              <a:rPr sz="1400" dirty="0" smtClean="0">
                <a:solidFill>
                  <a:prstClr val="black"/>
                </a:solidFill>
              </a:rPr>
              <a:t>Wi-Fi</a:t>
            </a:r>
            <a:endParaRPr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3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45532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2173803"/>
            <a:ext cx="1620000" cy="24793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1521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électrique, hydraulique, pneumatique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50405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577335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mécanique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Flèche vers le bas 49"/>
          <p:cNvSpPr/>
          <p:nvPr/>
        </p:nvSpPr>
        <p:spPr>
          <a:xfrm>
            <a:off x="9449700" y="1556792"/>
            <a:ext cx="405180" cy="60404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479" y="4939896"/>
            <a:ext cx="1445293" cy="5053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Source d’énergie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3" name="Connecteur droit 52"/>
          <p:cNvCxnSpPr/>
          <p:nvPr/>
        </p:nvCxnSpPr>
        <p:spPr>
          <a:xfrm flipV="1">
            <a:off x="190879" y="3410927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761125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85657" y="1268760"/>
            <a:ext cx="1445293" cy="103390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Prise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Raccord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Pile, batterie, 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accumulateur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2774385" y="155679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698917" y="1124744"/>
            <a:ext cx="1445293" cy="11965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Contacteur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Relais et relais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statique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Variateur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Distributeur</a:t>
            </a:r>
          </a:p>
        </p:txBody>
      </p:sp>
      <p:cxnSp>
        <p:nvCxnSpPr>
          <p:cNvPr id="69" name="Connecteur droit 68"/>
          <p:cNvCxnSpPr/>
          <p:nvPr/>
        </p:nvCxnSpPr>
        <p:spPr>
          <a:xfrm flipV="1">
            <a:off x="4883420" y="1580354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807952" y="764704"/>
            <a:ext cx="1616305" cy="15801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Machines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asynchrones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Machines à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courant continu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avec et sans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balai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Vérins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72" name="Connecteur droit 71"/>
          <p:cNvCxnSpPr/>
          <p:nvPr/>
        </p:nvCxnSpPr>
        <p:spPr>
          <a:xfrm flipV="1">
            <a:off x="6952354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876886" y="116632"/>
            <a:ext cx="2015594" cy="21860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Assemblage démontable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rotation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translation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Accouplement, embrayage,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limiteur de couple, frein,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Poulies, courroie,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engrenages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Système vis - écrou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Transformateurs plans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464780" y="4942439"/>
            <a:ext cx="1579828" cy="129487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Énergie disponible pour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l'ACTION demandée par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le cahier des charges</a:t>
            </a:r>
          </a:p>
        </p:txBody>
      </p:sp>
      <p:cxnSp>
        <p:nvCxnSpPr>
          <p:cNvPr id="75" name="Connecteur droit 74"/>
          <p:cNvCxnSpPr/>
          <p:nvPr/>
        </p:nvCxnSpPr>
        <p:spPr>
          <a:xfrm flipV="1">
            <a:off x="8617180" y="3413470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01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plein 38"/>
          <p:cNvSpPr/>
          <p:nvPr/>
        </p:nvSpPr>
        <p:spPr>
          <a:xfrm rot="5400000">
            <a:off x="2502314" y="1859777"/>
            <a:ext cx="1440000" cy="1440000"/>
          </a:xfrm>
          <a:prstGeom prst="blockArc">
            <a:avLst>
              <a:gd name="adj1" fmla="val 10800000"/>
              <a:gd name="adj2" fmla="val 13457558"/>
              <a:gd name="adj3" fmla="val 120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Arc plein 37"/>
          <p:cNvSpPr/>
          <p:nvPr/>
        </p:nvSpPr>
        <p:spPr>
          <a:xfrm>
            <a:off x="2499193" y="1860174"/>
            <a:ext cx="1440000" cy="1440000"/>
          </a:xfrm>
          <a:prstGeom prst="blockArc">
            <a:avLst>
              <a:gd name="adj1" fmla="val 10800000"/>
              <a:gd name="adj2" fmla="val 13457558"/>
              <a:gd name="adj3" fmla="val 120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Arc plein 43"/>
          <p:cNvSpPr/>
          <p:nvPr/>
        </p:nvSpPr>
        <p:spPr>
          <a:xfrm rot="16200000">
            <a:off x="2499193" y="1859777"/>
            <a:ext cx="1440000" cy="1440000"/>
          </a:xfrm>
          <a:prstGeom prst="blockArc">
            <a:avLst>
              <a:gd name="adj1" fmla="val 10800000"/>
              <a:gd name="adj2" fmla="val 13457558"/>
              <a:gd name="adj3" fmla="val 120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5" name="Arc plein 44"/>
          <p:cNvSpPr/>
          <p:nvPr/>
        </p:nvSpPr>
        <p:spPr>
          <a:xfrm rot="10800000">
            <a:off x="2505533" y="1859776"/>
            <a:ext cx="1440000" cy="1440000"/>
          </a:xfrm>
          <a:prstGeom prst="blockArc">
            <a:avLst>
              <a:gd name="adj1" fmla="val 10800000"/>
              <a:gd name="adj2" fmla="val 13457558"/>
              <a:gd name="adj3" fmla="val 120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Arc plein 36"/>
          <p:cNvSpPr/>
          <p:nvPr/>
        </p:nvSpPr>
        <p:spPr>
          <a:xfrm>
            <a:off x="2325158" y="1682159"/>
            <a:ext cx="1795900" cy="1799208"/>
          </a:xfrm>
          <a:prstGeom prst="blockArc">
            <a:avLst>
              <a:gd name="adj1" fmla="val 10800000"/>
              <a:gd name="adj2" fmla="val 16160069"/>
              <a:gd name="adj3" fmla="val 88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Arc plein 34"/>
          <p:cNvSpPr/>
          <p:nvPr/>
        </p:nvSpPr>
        <p:spPr>
          <a:xfrm rot="10800000">
            <a:off x="2327583" y="1680173"/>
            <a:ext cx="1795900" cy="1799208"/>
          </a:xfrm>
          <a:prstGeom prst="blockArc">
            <a:avLst>
              <a:gd name="adj1" fmla="val 10800000"/>
              <a:gd name="adj2" fmla="val 16160069"/>
              <a:gd name="adj3" fmla="val 88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Arc plein 33"/>
          <p:cNvSpPr/>
          <p:nvPr/>
        </p:nvSpPr>
        <p:spPr>
          <a:xfrm rot="10800000">
            <a:off x="2147123" y="1501366"/>
            <a:ext cx="2156821" cy="2160793"/>
          </a:xfrm>
          <a:prstGeom prst="blockArc">
            <a:avLst>
              <a:gd name="adj1" fmla="val 10800000"/>
              <a:gd name="adj2" fmla="val 21531876"/>
              <a:gd name="adj3" fmla="val 820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3" name="Groupe 32"/>
          <p:cNvGrpSpPr/>
          <p:nvPr/>
        </p:nvGrpSpPr>
        <p:grpSpPr>
          <a:xfrm>
            <a:off x="2143108" y="1500174"/>
            <a:ext cx="2160000" cy="2160794"/>
            <a:chOff x="2143108" y="1500174"/>
            <a:chExt cx="2160000" cy="2160794"/>
          </a:xfrm>
        </p:grpSpPr>
        <p:grpSp>
          <p:nvGrpSpPr>
            <p:cNvPr id="8" name="Groupe 7"/>
            <p:cNvGrpSpPr/>
            <p:nvPr/>
          </p:nvGrpSpPr>
          <p:grpSpPr>
            <a:xfrm>
              <a:off x="2143108" y="1500174"/>
              <a:ext cx="2160000" cy="2160000"/>
              <a:chOff x="2143108" y="1500174"/>
              <a:chExt cx="2160000" cy="2160000"/>
            </a:xfrm>
          </p:grpSpPr>
          <p:sp>
            <p:nvSpPr>
              <p:cNvPr id="4" name="Ellipse 3"/>
              <p:cNvSpPr/>
              <p:nvPr/>
            </p:nvSpPr>
            <p:spPr>
              <a:xfrm>
                <a:off x="2143108" y="1500174"/>
                <a:ext cx="2160000" cy="216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2323108" y="1680174"/>
                <a:ext cx="1800000" cy="180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Ellipse 5"/>
              <p:cNvSpPr/>
              <p:nvPr/>
            </p:nvSpPr>
            <p:spPr>
              <a:xfrm>
                <a:off x="2503108" y="1860174"/>
                <a:ext cx="1440000" cy="144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>
                <a:off x="2683108" y="2040174"/>
                <a:ext cx="1080000" cy="108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10" name="Connecteur droit 9"/>
            <p:cNvCxnSpPr>
              <a:stCxn id="4" idx="0"/>
              <a:endCxn id="7" idx="0"/>
            </p:cNvCxnSpPr>
            <p:nvPr/>
          </p:nvCxnSpPr>
          <p:spPr>
            <a:xfrm rot="16200000" flipH="1">
              <a:off x="2953108" y="177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>
              <a:stCxn id="4" idx="4"/>
              <a:endCxn id="7" idx="4"/>
            </p:cNvCxnSpPr>
            <p:nvPr/>
          </p:nvCxnSpPr>
          <p:spPr>
            <a:xfrm rot="5400000" flipH="1">
              <a:off x="2953108" y="339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stCxn id="4" idx="6"/>
              <a:endCxn id="7" idx="6"/>
            </p:cNvCxnSpPr>
            <p:nvPr/>
          </p:nvCxnSpPr>
          <p:spPr>
            <a:xfrm flipH="1">
              <a:off x="3763108" y="258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>
              <a:stCxn id="7" idx="7"/>
              <a:endCxn id="4" idx="7"/>
            </p:cNvCxnSpPr>
            <p:nvPr/>
          </p:nvCxnSpPr>
          <p:spPr>
            <a:xfrm rot="5400000" flipH="1" flipV="1">
              <a:off x="3604945" y="1816499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>
              <a:stCxn id="4" idx="3"/>
              <a:endCxn id="7" idx="3"/>
            </p:cNvCxnSpPr>
            <p:nvPr/>
          </p:nvCxnSpPr>
          <p:spPr>
            <a:xfrm rot="5400000" flipH="1" flipV="1">
              <a:off x="2459432" y="2962012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>
              <a:stCxn id="7" idx="1"/>
              <a:endCxn id="4" idx="1"/>
            </p:cNvCxnSpPr>
            <p:nvPr/>
          </p:nvCxnSpPr>
          <p:spPr>
            <a:xfrm rot="16200000" flipV="1">
              <a:off x="2459433" y="1816498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>
              <a:stCxn id="7" idx="5"/>
              <a:endCxn id="4" idx="5"/>
            </p:cNvCxnSpPr>
            <p:nvPr/>
          </p:nvCxnSpPr>
          <p:spPr>
            <a:xfrm rot="16200000" flipH="1">
              <a:off x="3604945" y="2962012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>
              <a:stCxn id="4" idx="2"/>
              <a:endCxn id="7" idx="2"/>
            </p:cNvCxnSpPr>
            <p:nvPr/>
          </p:nvCxnSpPr>
          <p:spPr>
            <a:xfrm rot="10800000" flipH="1">
              <a:off x="2143108" y="258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ZoneTexte 18"/>
          <p:cNvSpPr txBox="1"/>
          <p:nvPr/>
        </p:nvSpPr>
        <p:spPr>
          <a:xfrm>
            <a:off x="4564464" y="3066851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Piste 1 (LSB)</a:t>
            </a:r>
            <a:endParaRPr lang="fr-FR" sz="1200" dirty="0"/>
          </a:p>
        </p:txBody>
      </p:sp>
      <p:cxnSp>
        <p:nvCxnSpPr>
          <p:cNvPr id="20" name="Connecteur droit 19"/>
          <p:cNvCxnSpPr/>
          <p:nvPr/>
        </p:nvCxnSpPr>
        <p:spPr>
          <a:xfrm flipH="1" flipV="1">
            <a:off x="3851920" y="2492897"/>
            <a:ext cx="720080" cy="72195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23" name="ZoneTexte 22"/>
          <p:cNvSpPr txBox="1"/>
          <p:nvPr/>
        </p:nvSpPr>
        <p:spPr>
          <a:xfrm>
            <a:off x="4564464" y="2814010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Piste 2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4564464" y="2551667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Piste 3 (MSB)</a:t>
            </a:r>
            <a:endParaRPr lang="fr-FR" sz="1200" dirty="0"/>
          </a:p>
        </p:txBody>
      </p:sp>
      <p:cxnSp>
        <p:nvCxnSpPr>
          <p:cNvPr id="28" name="Connecteur droit 27"/>
          <p:cNvCxnSpPr/>
          <p:nvPr/>
        </p:nvCxnSpPr>
        <p:spPr>
          <a:xfrm flipH="1" flipV="1">
            <a:off x="4211960" y="2338691"/>
            <a:ext cx="360040" cy="36097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cxnSp>
        <p:nvCxnSpPr>
          <p:cNvPr id="46" name="Connecteur droit 45"/>
          <p:cNvCxnSpPr/>
          <p:nvPr/>
        </p:nvCxnSpPr>
        <p:spPr>
          <a:xfrm flipH="1" flipV="1">
            <a:off x="4033108" y="2405207"/>
            <a:ext cx="534155" cy="53554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47" name="Ellipse 46"/>
          <p:cNvSpPr/>
          <p:nvPr/>
        </p:nvSpPr>
        <p:spPr>
          <a:xfrm>
            <a:off x="3243541" y="190767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3403942" y="175177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3564343" y="1595875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Arc 53"/>
          <p:cNvSpPr/>
          <p:nvPr/>
        </p:nvSpPr>
        <p:spPr>
          <a:xfrm>
            <a:off x="1927282" y="1316236"/>
            <a:ext cx="2572710" cy="2572710"/>
          </a:xfrm>
          <a:prstGeom prst="arc">
            <a:avLst>
              <a:gd name="adj1" fmla="val 18278636"/>
              <a:gd name="adj2" fmla="val 20574632"/>
            </a:avLst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4326428" y="1590432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Sens de rotation</a:t>
            </a:r>
          </a:p>
        </p:txBody>
      </p:sp>
      <p:cxnSp>
        <p:nvCxnSpPr>
          <p:cNvPr id="56" name="Connecteur droit 55"/>
          <p:cNvCxnSpPr/>
          <p:nvPr/>
        </p:nvCxnSpPr>
        <p:spPr>
          <a:xfrm>
            <a:off x="2147122" y="3573016"/>
            <a:ext cx="1" cy="57671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2147124" y="4149726"/>
            <a:ext cx="206483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2147122" y="4220442"/>
            <a:ext cx="1" cy="57671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2147124" y="4797152"/>
            <a:ext cx="206483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2147122" y="4867868"/>
            <a:ext cx="1" cy="57671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H="1">
            <a:off x="2147124" y="5444578"/>
            <a:ext cx="206483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886973" y="3728711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866180" y="4370297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2</a:t>
            </a:r>
            <a:endParaRPr lang="fr-FR" sz="1200" dirty="0"/>
          </a:p>
        </p:txBody>
      </p:sp>
      <p:sp>
        <p:nvSpPr>
          <p:cNvPr id="70" name="Rectangle 69"/>
          <p:cNvSpPr/>
          <p:nvPr/>
        </p:nvSpPr>
        <p:spPr>
          <a:xfrm>
            <a:off x="1886973" y="501772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3</a:t>
            </a:r>
            <a:endParaRPr lang="fr-FR" sz="1200" dirty="0"/>
          </a:p>
        </p:txBody>
      </p:sp>
      <p:cxnSp>
        <p:nvCxnSpPr>
          <p:cNvPr id="72" name="Connecteur droit 71"/>
          <p:cNvCxnSpPr/>
          <p:nvPr/>
        </p:nvCxnSpPr>
        <p:spPr>
          <a:xfrm>
            <a:off x="2147124" y="3861370"/>
            <a:ext cx="26598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2413107" y="3861370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2413107" y="4149727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2158453" y="4797154"/>
            <a:ext cx="34707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2499192" y="4492180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2505532" y="4489996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V="1">
            <a:off x="2961916" y="4489997"/>
            <a:ext cx="0" cy="18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V="1">
            <a:off x="2961916" y="4489994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3418300" y="4489994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3416029" y="4776341"/>
            <a:ext cx="34707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2158453" y="5444578"/>
            <a:ext cx="137955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2610532" y="5407720"/>
            <a:ext cx="0" cy="18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V="1">
            <a:off x="3068458" y="5409172"/>
            <a:ext cx="0" cy="18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 flipV="1">
            <a:off x="2416568" y="4149730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V="1">
            <a:off x="2499192" y="4149725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 rot="5400000">
            <a:off x="2064453" y="551623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100</a:t>
            </a:r>
            <a:endParaRPr lang="fr-FR" sz="1200" dirty="0"/>
          </a:p>
        </p:txBody>
      </p:sp>
      <p:sp>
        <p:nvSpPr>
          <p:cNvPr id="97" name="Rectangle 96"/>
          <p:cNvSpPr/>
          <p:nvPr/>
        </p:nvSpPr>
        <p:spPr>
          <a:xfrm rot="5400000">
            <a:off x="2259185" y="5516234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000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 rot="5400000">
            <a:off x="2495154" y="5516235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010</a:t>
            </a:r>
            <a:endParaRPr lang="fr-FR" sz="1200" dirty="0"/>
          </a:p>
        </p:txBody>
      </p:sp>
      <p:cxnSp>
        <p:nvCxnSpPr>
          <p:cNvPr id="99" name="Connecteur droit 98"/>
          <p:cNvCxnSpPr/>
          <p:nvPr/>
        </p:nvCxnSpPr>
        <p:spPr>
          <a:xfrm flipV="1">
            <a:off x="2869491" y="3861369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V="1">
            <a:off x="2871741" y="3867208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V="1">
            <a:off x="3328125" y="3861368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3336151" y="4149721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V="1">
            <a:off x="2871741" y="4076105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 flipV="1">
            <a:off x="3851920" y="3984578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 rot="5400000">
            <a:off x="2774995" y="551623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110</a:t>
            </a:r>
            <a:endParaRPr lang="fr-FR" sz="1200" dirty="0"/>
          </a:p>
        </p:txBody>
      </p:sp>
      <p:cxnSp>
        <p:nvCxnSpPr>
          <p:cNvPr id="107" name="Connecteur droit 106"/>
          <p:cNvCxnSpPr/>
          <p:nvPr/>
        </p:nvCxnSpPr>
        <p:spPr>
          <a:xfrm flipV="1">
            <a:off x="3336151" y="4071208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V="1">
            <a:off x="3538010" y="5409172"/>
            <a:ext cx="0" cy="18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 flipV="1">
            <a:off x="3416029" y="4076105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V="1">
            <a:off x="3539421" y="5138165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V="1">
            <a:off x="3541671" y="5144004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 rot="5400000">
            <a:off x="3171886" y="552113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010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 rot="5400000">
            <a:off x="3419543" y="552113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001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3619148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Capteur de vitesse …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Ordinateur de bord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Ordinateur de bord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Durites (« tuyaux »)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Injecteurs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Moteur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Boîte de vitesse, transmission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Déplacer la voiture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631271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mécanique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9054408" y="38612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 smtClean="0">
                <a:solidFill>
                  <a:prstClr val="black"/>
                </a:solidFill>
              </a:rPr>
              <a:t>Voiture arrêtée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8892480" y="5798957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 smtClean="0">
                <a:solidFill>
                  <a:prstClr val="black"/>
                </a:solidFill>
              </a:rPr>
              <a:t>Voiture en déplacement</a:t>
            </a:r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537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CAN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Codage en binaire</a:t>
            </a:r>
            <a:endParaRPr lang="fr-FR" sz="1100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 flipH="1">
            <a:off x="6654150" y="2665711"/>
            <a:ext cx="806736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6701919" y="2515457"/>
            <a:ext cx="1107243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010100101010101010</a:t>
            </a:r>
            <a:endParaRPr lang="fr-FR" sz="800" dirty="0"/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7127545" y="2741911"/>
            <a:ext cx="654337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</a:t>
            </a:r>
            <a:endParaRPr lang="fr-FR" sz="800" dirty="0"/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7489151" y="2905495"/>
            <a:ext cx="32716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 rot="16200000" flipH="1">
            <a:off x="7635788" y="2854110"/>
            <a:ext cx="42993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1010</a:t>
            </a:r>
            <a:endParaRPr lang="fr-FR" sz="800" dirty="0"/>
          </a:p>
        </p:txBody>
      </p:sp>
      <p:sp>
        <p:nvSpPr>
          <p:cNvPr id="13" name="Flèche à angle droit 12"/>
          <p:cNvSpPr/>
          <p:nvPr/>
        </p:nvSpPr>
        <p:spPr>
          <a:xfrm rot="16200000" flipH="1">
            <a:off x="6743941" y="3512709"/>
            <a:ext cx="1030268" cy="818538"/>
          </a:xfrm>
          <a:prstGeom prst="bentUpArrow">
            <a:avLst>
              <a:gd name="adj1" fmla="val 25000"/>
              <a:gd name="adj2" fmla="val 25000"/>
              <a:gd name="adj3" fmla="val 27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Traitement</a:t>
            </a:r>
            <a:endParaRPr lang="fr-FR" sz="1100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1835696" y="3687901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1835696" y="45811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/>
          <p:cNvSpPr/>
          <p:nvPr/>
        </p:nvSpPr>
        <p:spPr>
          <a:xfrm>
            <a:off x="1856096" y="3926512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 flipH="1">
            <a:off x="3093644" y="3832695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CNA</a:t>
            </a:r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4355976" y="368790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355976" y="458112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 32"/>
          <p:cNvSpPr/>
          <p:nvPr/>
        </p:nvSpPr>
        <p:spPr>
          <a:xfrm>
            <a:off x="4376376" y="3926513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droite 33"/>
          <p:cNvSpPr/>
          <p:nvPr/>
        </p:nvSpPr>
        <p:spPr>
          <a:xfrm flipH="1">
            <a:off x="5613924" y="3867384"/>
            <a:ext cx="1121262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Transcodage</a:t>
            </a:r>
          </a:p>
          <a:p>
            <a:pPr algn="ctr"/>
            <a:r>
              <a:rPr lang="fr-FR" sz="1100" dirty="0" smtClean="0"/>
              <a:t>numérique</a:t>
            </a:r>
            <a:endParaRPr lang="fr-FR" sz="11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1576796" y="4568371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2" name="ZoneTexte 41"/>
          <p:cNvSpPr txBox="1"/>
          <p:nvPr/>
        </p:nvSpPr>
        <p:spPr>
          <a:xfrm>
            <a:off x="4023104" y="457875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binaire</a:t>
            </a:r>
            <a:endParaRPr lang="fr-FR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" y="3891593"/>
            <a:ext cx="673050" cy="66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0" y="3528187"/>
            <a:ext cx="1106450" cy="48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" y="4457473"/>
            <a:ext cx="1100378" cy="11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353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C:\Enseignement\GitHub\01_IntroductionIS_Analyser\03_Acquerir\Cours\images\interrupteur_posi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05064"/>
            <a:ext cx="3931221" cy="209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833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71600" y="548680"/>
            <a:ext cx="1728192" cy="1440160"/>
            <a:chOff x="971600" y="548680"/>
            <a:chExt cx="1728192" cy="1440160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3" name="Connecteur droit 12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971600" y="800708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109896" y="9725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Dérive</a:t>
              </a:r>
              <a:endParaRPr lang="fr-FR" sz="1200" dirty="0"/>
            </a:p>
          </p:txBody>
        </p:sp>
      </p:grpSp>
      <p:cxnSp>
        <p:nvCxnSpPr>
          <p:cNvPr id="17" name="Connecteur droit avec flèche 16"/>
          <p:cNvCxnSpPr/>
          <p:nvPr/>
        </p:nvCxnSpPr>
        <p:spPr>
          <a:xfrm flipV="1">
            <a:off x="4572000" y="54868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572000" y="198884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869160" y="40431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948772" y="167878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21" name="Connecteur droit 20"/>
          <p:cNvCxnSpPr/>
          <p:nvPr/>
        </p:nvCxnSpPr>
        <p:spPr>
          <a:xfrm flipV="1">
            <a:off x="4572000" y="105273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4572000" y="800708"/>
            <a:ext cx="1440160" cy="118813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948772" y="113026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076056" y="76682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1200"/>
            </a:lvl1pPr>
            <a:extLst/>
          </a:lstStyle>
          <a:p>
            <a:r>
              <a:rPr lang="fr-FR" dirty="0"/>
              <a:t>Dérive</a:t>
            </a:r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971600" y="270892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971600" y="414908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68760" y="256455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29" name="ZoneTexte 28"/>
          <p:cNvSpPr txBox="1"/>
          <p:nvPr/>
        </p:nvSpPr>
        <p:spPr>
          <a:xfrm>
            <a:off x="2348372" y="383902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971600" y="321297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348372" y="329050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linéaire</a:t>
            </a:r>
            <a:endParaRPr lang="fr-FR" sz="1200" dirty="0"/>
          </a:p>
        </p:txBody>
      </p:sp>
      <p:sp>
        <p:nvSpPr>
          <p:cNvPr id="36" name="Forme libre 35"/>
          <p:cNvSpPr/>
          <p:nvPr/>
        </p:nvSpPr>
        <p:spPr>
          <a:xfrm>
            <a:off x="971550" y="3209925"/>
            <a:ext cx="1428750" cy="942975"/>
          </a:xfrm>
          <a:custGeom>
            <a:avLst/>
            <a:gdLst>
              <a:gd name="connsiteX0" fmla="*/ 0 w 1428750"/>
              <a:gd name="connsiteY0" fmla="*/ 942975 h 942975"/>
              <a:gd name="connsiteX1" fmla="*/ 333375 w 1428750"/>
              <a:gd name="connsiteY1" fmla="*/ 266700 h 942975"/>
              <a:gd name="connsiteX2" fmla="*/ 1428750 w 1428750"/>
              <a:gd name="connsiteY2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942975">
                <a:moveTo>
                  <a:pt x="0" y="942975"/>
                </a:moveTo>
                <a:cubicBezTo>
                  <a:pt x="47625" y="683419"/>
                  <a:pt x="95250" y="423863"/>
                  <a:pt x="333375" y="266700"/>
                </a:cubicBezTo>
                <a:cubicBezTo>
                  <a:pt x="571500" y="109537"/>
                  <a:pt x="1000125" y="54768"/>
                  <a:pt x="1428750" y="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1114171" y="2918637"/>
            <a:ext cx="1143508" cy="461665"/>
          </a:xfrm>
          <a:prstGeom prst="rect">
            <a:avLst/>
          </a:prstGeom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Courbe non linéaire</a:t>
            </a:r>
            <a:endParaRPr lang="fr-FR" sz="12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572000" y="270133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572000" y="414149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869160" y="255696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948772" y="383143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572000" y="320538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572000" y="3209925"/>
            <a:ext cx="1224136" cy="78754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5948772" y="328291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076056" y="291947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Hystérésis</a:t>
            </a:r>
            <a:endParaRPr lang="fr-FR" sz="1200" dirty="0"/>
          </a:p>
        </p:txBody>
      </p:sp>
      <p:cxnSp>
        <p:nvCxnSpPr>
          <p:cNvPr id="55" name="Connecteur droit 54"/>
          <p:cNvCxnSpPr/>
          <p:nvPr/>
        </p:nvCxnSpPr>
        <p:spPr>
          <a:xfrm flipH="1">
            <a:off x="4779404" y="3216771"/>
            <a:ext cx="1440160" cy="92851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796136" y="3212976"/>
            <a:ext cx="42342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V="1">
            <a:off x="971600" y="486916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971600" y="630932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760" y="472479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348372" y="599926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971600" y="537321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348372" y="545074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1159489" y="5003696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en escalier</a:t>
            </a:r>
            <a:endParaRPr lang="fr-FR" sz="1200" dirty="0"/>
          </a:p>
        </p:txBody>
      </p:sp>
      <p:cxnSp>
        <p:nvCxnSpPr>
          <p:cNvPr id="69" name="Connecteur droit 68"/>
          <p:cNvCxnSpPr/>
          <p:nvPr/>
        </p:nvCxnSpPr>
        <p:spPr>
          <a:xfrm>
            <a:off x="960140" y="6174958"/>
            <a:ext cx="3715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1331640" y="5999262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331640" y="5999262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1547664" y="5851748"/>
            <a:ext cx="0" cy="1542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1547664" y="5851748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1763688" y="5727739"/>
            <a:ext cx="0" cy="1240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1763688" y="5727739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1979712" y="5567294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979712" y="5567294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plein 38"/>
          <p:cNvSpPr/>
          <p:nvPr/>
        </p:nvSpPr>
        <p:spPr>
          <a:xfrm rot="5400000">
            <a:off x="2502314" y="1859777"/>
            <a:ext cx="1440000" cy="1440000"/>
          </a:xfrm>
          <a:prstGeom prst="blockArc">
            <a:avLst>
              <a:gd name="adj1" fmla="val 10800000"/>
              <a:gd name="adj2" fmla="val 13457558"/>
              <a:gd name="adj3" fmla="val 120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Arc plein 37"/>
          <p:cNvSpPr/>
          <p:nvPr/>
        </p:nvSpPr>
        <p:spPr>
          <a:xfrm rot="2700000">
            <a:off x="2499193" y="1860174"/>
            <a:ext cx="1440000" cy="1440000"/>
          </a:xfrm>
          <a:prstGeom prst="blockArc">
            <a:avLst>
              <a:gd name="adj1" fmla="val 10800000"/>
              <a:gd name="adj2" fmla="val 13457558"/>
              <a:gd name="adj3" fmla="val 120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Arc plein 43"/>
          <p:cNvSpPr/>
          <p:nvPr/>
        </p:nvSpPr>
        <p:spPr>
          <a:xfrm rot="16200000">
            <a:off x="2499193" y="1859777"/>
            <a:ext cx="1440000" cy="1440000"/>
          </a:xfrm>
          <a:prstGeom prst="blockArc">
            <a:avLst>
              <a:gd name="adj1" fmla="val 10800000"/>
              <a:gd name="adj2" fmla="val 13457558"/>
              <a:gd name="adj3" fmla="val 120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5" name="Arc plein 44"/>
          <p:cNvSpPr/>
          <p:nvPr/>
        </p:nvSpPr>
        <p:spPr>
          <a:xfrm rot="13500000">
            <a:off x="2505533" y="1859776"/>
            <a:ext cx="1440000" cy="1440000"/>
          </a:xfrm>
          <a:prstGeom prst="blockArc">
            <a:avLst>
              <a:gd name="adj1" fmla="val 10800000"/>
              <a:gd name="adj2" fmla="val 13457558"/>
              <a:gd name="adj3" fmla="val 120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Arc plein 36"/>
          <p:cNvSpPr/>
          <p:nvPr/>
        </p:nvSpPr>
        <p:spPr>
          <a:xfrm>
            <a:off x="2325158" y="1682159"/>
            <a:ext cx="1795900" cy="1799208"/>
          </a:xfrm>
          <a:prstGeom prst="blockArc">
            <a:avLst>
              <a:gd name="adj1" fmla="val 10800000"/>
              <a:gd name="adj2" fmla="val 16160069"/>
              <a:gd name="adj3" fmla="val 88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Arc plein 34"/>
          <p:cNvSpPr/>
          <p:nvPr/>
        </p:nvSpPr>
        <p:spPr>
          <a:xfrm rot="16200000">
            <a:off x="2327583" y="1680173"/>
            <a:ext cx="1795900" cy="1799208"/>
          </a:xfrm>
          <a:prstGeom prst="blockArc">
            <a:avLst>
              <a:gd name="adj1" fmla="val 10800000"/>
              <a:gd name="adj2" fmla="val 16160069"/>
              <a:gd name="adj3" fmla="val 88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Arc plein 33"/>
          <p:cNvSpPr/>
          <p:nvPr/>
        </p:nvSpPr>
        <p:spPr>
          <a:xfrm rot="10800000">
            <a:off x="2147123" y="1501366"/>
            <a:ext cx="2156821" cy="2160793"/>
          </a:xfrm>
          <a:prstGeom prst="blockArc">
            <a:avLst>
              <a:gd name="adj1" fmla="val 10800000"/>
              <a:gd name="adj2" fmla="val 21531876"/>
              <a:gd name="adj3" fmla="val 820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3" name="Groupe 32"/>
          <p:cNvGrpSpPr/>
          <p:nvPr/>
        </p:nvGrpSpPr>
        <p:grpSpPr>
          <a:xfrm>
            <a:off x="2143108" y="1500174"/>
            <a:ext cx="2160000" cy="2160794"/>
            <a:chOff x="2143108" y="1500174"/>
            <a:chExt cx="2160000" cy="2160794"/>
          </a:xfrm>
        </p:grpSpPr>
        <p:grpSp>
          <p:nvGrpSpPr>
            <p:cNvPr id="8" name="Groupe 7"/>
            <p:cNvGrpSpPr/>
            <p:nvPr/>
          </p:nvGrpSpPr>
          <p:grpSpPr>
            <a:xfrm>
              <a:off x="2143108" y="1500174"/>
              <a:ext cx="2160000" cy="2160000"/>
              <a:chOff x="2143108" y="1500174"/>
              <a:chExt cx="2160000" cy="2160000"/>
            </a:xfrm>
          </p:grpSpPr>
          <p:sp>
            <p:nvSpPr>
              <p:cNvPr id="4" name="Ellipse 3"/>
              <p:cNvSpPr/>
              <p:nvPr/>
            </p:nvSpPr>
            <p:spPr>
              <a:xfrm>
                <a:off x="2143108" y="1500174"/>
                <a:ext cx="2160000" cy="216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2323108" y="1680174"/>
                <a:ext cx="1800000" cy="180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Ellipse 5"/>
              <p:cNvSpPr/>
              <p:nvPr/>
            </p:nvSpPr>
            <p:spPr>
              <a:xfrm>
                <a:off x="2503108" y="1860174"/>
                <a:ext cx="1440000" cy="144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>
                <a:off x="2683108" y="2040174"/>
                <a:ext cx="1080000" cy="10800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10" name="Connecteur droit 9"/>
            <p:cNvCxnSpPr>
              <a:stCxn id="4" idx="0"/>
              <a:endCxn id="7" idx="0"/>
            </p:cNvCxnSpPr>
            <p:nvPr/>
          </p:nvCxnSpPr>
          <p:spPr>
            <a:xfrm rot="16200000" flipH="1">
              <a:off x="2953108" y="177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>
              <a:stCxn id="4" idx="4"/>
              <a:endCxn id="7" idx="4"/>
            </p:cNvCxnSpPr>
            <p:nvPr/>
          </p:nvCxnSpPr>
          <p:spPr>
            <a:xfrm rot="5400000" flipH="1">
              <a:off x="2953108" y="339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stCxn id="4" idx="6"/>
              <a:endCxn id="7" idx="6"/>
            </p:cNvCxnSpPr>
            <p:nvPr/>
          </p:nvCxnSpPr>
          <p:spPr>
            <a:xfrm flipH="1">
              <a:off x="3763108" y="258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>
              <a:stCxn id="7" idx="7"/>
              <a:endCxn id="4" idx="7"/>
            </p:cNvCxnSpPr>
            <p:nvPr/>
          </p:nvCxnSpPr>
          <p:spPr>
            <a:xfrm rot="5400000" flipH="1" flipV="1">
              <a:off x="3604945" y="1816499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>
              <a:stCxn id="4" idx="3"/>
              <a:endCxn id="7" idx="3"/>
            </p:cNvCxnSpPr>
            <p:nvPr/>
          </p:nvCxnSpPr>
          <p:spPr>
            <a:xfrm rot="5400000" flipH="1" flipV="1">
              <a:off x="2459432" y="2962012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>
              <a:stCxn id="7" idx="1"/>
              <a:endCxn id="4" idx="1"/>
            </p:cNvCxnSpPr>
            <p:nvPr/>
          </p:nvCxnSpPr>
          <p:spPr>
            <a:xfrm rot="16200000" flipV="1">
              <a:off x="2459433" y="1816498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>
              <a:stCxn id="7" idx="5"/>
              <a:endCxn id="4" idx="5"/>
            </p:cNvCxnSpPr>
            <p:nvPr/>
          </p:nvCxnSpPr>
          <p:spPr>
            <a:xfrm rot="16200000" flipH="1">
              <a:off x="3604945" y="2962012"/>
              <a:ext cx="381838" cy="38183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>
              <a:stCxn id="4" idx="2"/>
              <a:endCxn id="7" idx="2"/>
            </p:cNvCxnSpPr>
            <p:nvPr/>
          </p:nvCxnSpPr>
          <p:spPr>
            <a:xfrm rot="10800000" flipH="1">
              <a:off x="2143108" y="2580174"/>
              <a:ext cx="5400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ZoneTexte 18"/>
          <p:cNvSpPr txBox="1"/>
          <p:nvPr/>
        </p:nvSpPr>
        <p:spPr>
          <a:xfrm>
            <a:off x="4564464" y="3066851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Piste 1 (LSB)</a:t>
            </a:r>
            <a:endParaRPr lang="fr-FR" sz="1200" dirty="0"/>
          </a:p>
        </p:txBody>
      </p:sp>
      <p:cxnSp>
        <p:nvCxnSpPr>
          <p:cNvPr id="20" name="Connecteur droit 19"/>
          <p:cNvCxnSpPr/>
          <p:nvPr/>
        </p:nvCxnSpPr>
        <p:spPr>
          <a:xfrm flipH="1" flipV="1">
            <a:off x="3851920" y="2492897"/>
            <a:ext cx="720080" cy="72195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23" name="ZoneTexte 22"/>
          <p:cNvSpPr txBox="1"/>
          <p:nvPr/>
        </p:nvSpPr>
        <p:spPr>
          <a:xfrm>
            <a:off x="4564464" y="2814010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Piste 2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4564464" y="2551667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Piste 3</a:t>
            </a:r>
            <a:endParaRPr lang="fr-FR" sz="1200" dirty="0"/>
          </a:p>
        </p:txBody>
      </p:sp>
      <p:cxnSp>
        <p:nvCxnSpPr>
          <p:cNvPr id="28" name="Connecteur droit 27"/>
          <p:cNvCxnSpPr/>
          <p:nvPr/>
        </p:nvCxnSpPr>
        <p:spPr>
          <a:xfrm flipH="1" flipV="1">
            <a:off x="4211960" y="2338691"/>
            <a:ext cx="360040" cy="36097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cxnSp>
        <p:nvCxnSpPr>
          <p:cNvPr id="46" name="Connecteur droit 45"/>
          <p:cNvCxnSpPr/>
          <p:nvPr/>
        </p:nvCxnSpPr>
        <p:spPr>
          <a:xfrm flipH="1" flipV="1">
            <a:off x="4033108" y="2405207"/>
            <a:ext cx="534155" cy="53554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31" name="Ellipse 30"/>
          <p:cNvSpPr/>
          <p:nvPr/>
        </p:nvSpPr>
        <p:spPr>
          <a:xfrm>
            <a:off x="3267230" y="191472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3427631" y="1758823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588032" y="1602922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Connecteur droit 39"/>
          <p:cNvCxnSpPr/>
          <p:nvPr/>
        </p:nvCxnSpPr>
        <p:spPr>
          <a:xfrm>
            <a:off x="2147122" y="3573016"/>
            <a:ext cx="1" cy="57671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147124" y="4149726"/>
            <a:ext cx="206483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147122" y="4220442"/>
            <a:ext cx="1" cy="57671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2147124" y="4797152"/>
            <a:ext cx="206483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2147122" y="4867868"/>
            <a:ext cx="1" cy="57671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147124" y="5444578"/>
            <a:ext cx="206483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886973" y="3728711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866180" y="4370297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2</a:t>
            </a:r>
            <a:endParaRPr lang="fr-FR" sz="1200" dirty="0"/>
          </a:p>
        </p:txBody>
      </p:sp>
      <p:sp>
        <p:nvSpPr>
          <p:cNvPr id="51" name="Rectangle 50"/>
          <p:cNvSpPr/>
          <p:nvPr/>
        </p:nvSpPr>
        <p:spPr>
          <a:xfrm>
            <a:off x="1886973" y="501772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3</a:t>
            </a:r>
            <a:endParaRPr lang="fr-FR" sz="1200" dirty="0"/>
          </a:p>
        </p:txBody>
      </p:sp>
      <p:cxnSp>
        <p:nvCxnSpPr>
          <p:cNvPr id="52" name="Connecteur droit 51"/>
          <p:cNvCxnSpPr/>
          <p:nvPr/>
        </p:nvCxnSpPr>
        <p:spPr>
          <a:xfrm>
            <a:off x="2147124" y="3861370"/>
            <a:ext cx="26598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2413107" y="3867210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158453" y="4797154"/>
            <a:ext cx="34707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V="1">
            <a:off x="2499192" y="4492180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V="1">
            <a:off x="2505532" y="4489996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V="1">
            <a:off x="2961916" y="4489997"/>
            <a:ext cx="0" cy="18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2961916" y="4489994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2158453" y="5444578"/>
            <a:ext cx="137955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2610532" y="5407720"/>
            <a:ext cx="0" cy="18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3068458" y="5409172"/>
            <a:ext cx="0" cy="18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V="1">
            <a:off x="2416568" y="3867212"/>
            <a:ext cx="0" cy="186604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2499192" y="4149725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 rot="5400000">
            <a:off x="2064453" y="551623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100</a:t>
            </a:r>
            <a:endParaRPr lang="fr-FR" sz="1200" dirty="0"/>
          </a:p>
        </p:txBody>
      </p:sp>
      <p:sp>
        <p:nvSpPr>
          <p:cNvPr id="68" name="Rectangle 67"/>
          <p:cNvSpPr/>
          <p:nvPr/>
        </p:nvSpPr>
        <p:spPr>
          <a:xfrm rot="5400000">
            <a:off x="2259185" y="5516234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100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 rot="5400000">
            <a:off x="2495154" y="5516235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110</a:t>
            </a:r>
            <a:endParaRPr lang="fr-FR" sz="1200" dirty="0"/>
          </a:p>
        </p:txBody>
      </p:sp>
      <p:cxnSp>
        <p:nvCxnSpPr>
          <p:cNvPr id="70" name="Connecteur droit 69"/>
          <p:cNvCxnSpPr/>
          <p:nvPr/>
        </p:nvCxnSpPr>
        <p:spPr>
          <a:xfrm flipV="1">
            <a:off x="2869491" y="3861369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2879767" y="4149730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3336151" y="4149721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V="1">
            <a:off x="2871741" y="4076105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3851920" y="3984578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 rot="5400000">
            <a:off x="2774995" y="551623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010</a:t>
            </a:r>
            <a:endParaRPr lang="fr-FR" sz="1200" dirty="0"/>
          </a:p>
        </p:txBody>
      </p:sp>
      <p:cxnSp>
        <p:nvCxnSpPr>
          <p:cNvPr id="77" name="Connecteur droit 76"/>
          <p:cNvCxnSpPr/>
          <p:nvPr/>
        </p:nvCxnSpPr>
        <p:spPr>
          <a:xfrm flipV="1">
            <a:off x="3336151" y="4071208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V="1">
            <a:off x="3538010" y="5409172"/>
            <a:ext cx="0" cy="18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flipV="1">
            <a:off x="3416029" y="4076105"/>
            <a:ext cx="0" cy="15835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V="1">
            <a:off x="3539421" y="5138165"/>
            <a:ext cx="0" cy="2883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3541671" y="5144004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rot="5400000">
            <a:off x="3171886" y="552113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010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 rot="5400000">
            <a:off x="3419543" y="552113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011</a:t>
            </a:r>
            <a:endParaRPr lang="fr-FR" sz="1200" dirty="0"/>
          </a:p>
        </p:txBody>
      </p:sp>
      <p:cxnSp>
        <p:nvCxnSpPr>
          <p:cNvPr id="85" name="Connecteur droit 84"/>
          <p:cNvCxnSpPr/>
          <p:nvPr/>
        </p:nvCxnSpPr>
        <p:spPr>
          <a:xfrm flipV="1">
            <a:off x="3401891" y="4489992"/>
            <a:ext cx="456384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4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 72"/>
          <p:cNvGrpSpPr/>
          <p:nvPr/>
        </p:nvGrpSpPr>
        <p:grpSpPr>
          <a:xfrm>
            <a:off x="528829" y="1484784"/>
            <a:ext cx="3323091" cy="2055035"/>
            <a:chOff x="528829" y="1484784"/>
            <a:chExt cx="3323091" cy="2055035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148478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971600" y="220486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flipV="1">
              <a:off x="971600" y="292494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>
              <a:off x="971600" y="198884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971600" y="270892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>
              <a:off x="971600" y="342900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>
              <a:off x="971600" y="1700808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971600" y="2424881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>
              <a:off x="971600" y="3148954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/>
          </p:nvGrpSpPr>
          <p:grpSpPr>
            <a:xfrm>
              <a:off x="755576" y="1556792"/>
              <a:ext cx="288032" cy="534253"/>
              <a:chOff x="755576" y="2297777"/>
              <a:chExt cx="288032" cy="534253"/>
            </a:xfrm>
          </p:grpSpPr>
          <p:sp>
            <p:nvSpPr>
              <p:cNvPr id="21" name="ZoneTexte 20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0</a:t>
                </a:r>
                <a:endParaRPr lang="fr-FR" sz="1000" b="1" dirty="0"/>
              </a:p>
            </p:txBody>
          </p:sp>
          <p:sp>
            <p:nvSpPr>
              <p:cNvPr id="22" name="ZoneTexte 21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1</a:t>
                </a:r>
                <a:endParaRPr lang="fr-FR" sz="1000" b="1" dirty="0"/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755576" y="2289805"/>
              <a:ext cx="288032" cy="534253"/>
              <a:chOff x="755576" y="2297777"/>
              <a:chExt cx="288032" cy="534253"/>
            </a:xfrm>
          </p:grpSpPr>
          <p:sp>
            <p:nvSpPr>
              <p:cNvPr id="25" name="ZoneTexte 24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0</a:t>
                </a:r>
                <a:endParaRPr lang="fr-FR" sz="1000" b="1" dirty="0"/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1</a:t>
                </a:r>
                <a:endParaRPr lang="fr-FR" sz="1000" b="1" dirty="0"/>
              </a:p>
            </p:txBody>
          </p:sp>
        </p:grpSp>
        <p:grpSp>
          <p:nvGrpSpPr>
            <p:cNvPr id="27" name="Groupe 26"/>
            <p:cNvGrpSpPr/>
            <p:nvPr/>
          </p:nvGrpSpPr>
          <p:grpSpPr>
            <a:xfrm>
              <a:off x="755576" y="3005566"/>
              <a:ext cx="288032" cy="534253"/>
              <a:chOff x="755576" y="2297777"/>
              <a:chExt cx="288032" cy="534253"/>
            </a:xfrm>
          </p:grpSpPr>
          <p:sp>
            <p:nvSpPr>
              <p:cNvPr id="28" name="ZoneTexte 27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0</a:t>
                </a:r>
                <a:endParaRPr lang="fr-FR" sz="1000" b="1" dirty="0"/>
              </a:p>
            </p:txBody>
          </p:sp>
          <p:sp>
            <p:nvSpPr>
              <p:cNvPr id="29" name="ZoneTexte 28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1</a:t>
                </a:r>
                <a:endParaRPr lang="fr-FR" sz="1000" b="1" dirty="0"/>
              </a:p>
            </p:txBody>
          </p:sp>
        </p:grpSp>
        <p:sp>
          <p:nvSpPr>
            <p:cNvPr id="30" name="ZoneTexte 29"/>
            <p:cNvSpPr txBox="1"/>
            <p:nvPr/>
          </p:nvSpPr>
          <p:spPr>
            <a:xfrm>
              <a:off x="528831" y="170080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/>
                <a:t>E</a:t>
              </a:r>
              <a:r>
                <a:rPr lang="fr-FR" sz="1200" b="1" baseline="-25000" dirty="0" smtClean="0"/>
                <a:t>1</a:t>
              </a:r>
              <a:endParaRPr lang="fr-FR" sz="1200" b="1" baseline="-25000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528830" y="242394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/>
                <a:t>E</a:t>
              </a:r>
              <a:r>
                <a:rPr lang="fr-FR" sz="1200" b="1" baseline="-25000" dirty="0" smtClean="0"/>
                <a:t>2</a:t>
              </a:r>
              <a:endParaRPr lang="fr-FR" sz="1200" b="1" baseline="-25000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528829" y="314708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/>
                <a:t>M</a:t>
              </a:r>
              <a:endParaRPr lang="fr-FR" sz="1200" b="1" baseline="-25000" dirty="0"/>
            </a:p>
          </p:txBody>
        </p:sp>
        <p:cxnSp>
          <p:nvCxnSpPr>
            <p:cNvPr id="33" name="Connecteur droit avec flèche 32"/>
            <p:cNvCxnSpPr/>
            <p:nvPr/>
          </p:nvCxnSpPr>
          <p:spPr>
            <a:xfrm flipH="1">
              <a:off x="971600" y="1988840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V="1">
              <a:off x="1259632" y="170080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 flipV="1">
              <a:off x="1547664" y="169529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>
              <a:off x="1259632" y="170080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>
              <a:off x="1556048" y="199047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/>
            <p:nvPr/>
          </p:nvCxnSpPr>
          <p:spPr>
            <a:xfrm flipV="1">
              <a:off x="1844080" y="169529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/>
            <p:nvPr/>
          </p:nvCxnSpPr>
          <p:spPr>
            <a:xfrm>
              <a:off x="1844080" y="1700808"/>
              <a:ext cx="71169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/>
            <p:nvPr/>
          </p:nvCxnSpPr>
          <p:spPr>
            <a:xfrm flipV="1">
              <a:off x="2568181" y="169250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/>
            <p:nvPr/>
          </p:nvCxnSpPr>
          <p:spPr>
            <a:xfrm>
              <a:off x="2568181" y="1990478"/>
              <a:ext cx="84749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/>
            <p:nvPr/>
          </p:nvCxnSpPr>
          <p:spPr>
            <a:xfrm flipH="1">
              <a:off x="979984" y="2700947"/>
              <a:ext cx="107173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 flipV="1">
              <a:off x="2051720" y="242394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flipV="1">
              <a:off x="2339752" y="241843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>
              <a:off x="2051720" y="242394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/>
            <p:cNvCxnSpPr/>
            <p:nvPr/>
          </p:nvCxnSpPr>
          <p:spPr>
            <a:xfrm>
              <a:off x="2338528" y="2700947"/>
              <a:ext cx="4332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/>
            <p:nvPr/>
          </p:nvCxnSpPr>
          <p:spPr>
            <a:xfrm flipV="1">
              <a:off x="2771800" y="2418432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 flipV="1">
              <a:off x="3059832" y="2412915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/>
            <p:nvPr/>
          </p:nvCxnSpPr>
          <p:spPr>
            <a:xfrm>
              <a:off x="2771800" y="2418432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/>
            <p:nvPr/>
          </p:nvCxnSpPr>
          <p:spPr>
            <a:xfrm>
              <a:off x="3059832" y="2704474"/>
              <a:ext cx="35584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/>
            <p:cNvCxnSpPr/>
            <p:nvPr/>
          </p:nvCxnSpPr>
          <p:spPr>
            <a:xfrm flipH="1">
              <a:off x="979984" y="3431964"/>
              <a:ext cx="107173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 flipV="1">
              <a:off x="2051720" y="3154965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/>
            <p:cNvCxnSpPr/>
            <p:nvPr/>
          </p:nvCxnSpPr>
          <p:spPr>
            <a:xfrm flipV="1">
              <a:off x="2339752" y="314944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/>
            <p:nvPr/>
          </p:nvCxnSpPr>
          <p:spPr>
            <a:xfrm>
              <a:off x="2051720" y="3154965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>
              <a:off x="2338528" y="3431964"/>
              <a:ext cx="107715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e 73"/>
          <p:cNvGrpSpPr/>
          <p:nvPr/>
        </p:nvGrpSpPr>
        <p:grpSpPr>
          <a:xfrm>
            <a:off x="5004048" y="969706"/>
            <a:ext cx="3323091" cy="2055035"/>
            <a:chOff x="528829" y="1484784"/>
            <a:chExt cx="3323091" cy="2055035"/>
          </a:xfrm>
        </p:grpSpPr>
        <p:cxnSp>
          <p:nvCxnSpPr>
            <p:cNvPr id="75" name="Connecteur droit avec flèche 74"/>
            <p:cNvCxnSpPr/>
            <p:nvPr/>
          </p:nvCxnSpPr>
          <p:spPr>
            <a:xfrm flipV="1">
              <a:off x="971600" y="148478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 flipV="1">
              <a:off x="971600" y="220486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/>
            <p:cNvCxnSpPr/>
            <p:nvPr/>
          </p:nvCxnSpPr>
          <p:spPr>
            <a:xfrm flipV="1">
              <a:off x="971600" y="2924944"/>
              <a:ext cx="0" cy="504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avec flèche 77"/>
            <p:cNvCxnSpPr/>
            <p:nvPr/>
          </p:nvCxnSpPr>
          <p:spPr>
            <a:xfrm>
              <a:off x="971600" y="198884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/>
            <p:cNvCxnSpPr/>
            <p:nvPr/>
          </p:nvCxnSpPr>
          <p:spPr>
            <a:xfrm>
              <a:off x="971600" y="270892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/>
            <p:cNvCxnSpPr/>
            <p:nvPr/>
          </p:nvCxnSpPr>
          <p:spPr>
            <a:xfrm>
              <a:off x="971600" y="3429000"/>
              <a:ext cx="28803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/>
            <p:cNvCxnSpPr/>
            <p:nvPr/>
          </p:nvCxnSpPr>
          <p:spPr>
            <a:xfrm>
              <a:off x="971600" y="1700808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/>
            <p:cNvCxnSpPr/>
            <p:nvPr/>
          </p:nvCxnSpPr>
          <p:spPr>
            <a:xfrm>
              <a:off x="971600" y="2424881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/>
            <p:cNvCxnSpPr/>
            <p:nvPr/>
          </p:nvCxnSpPr>
          <p:spPr>
            <a:xfrm>
              <a:off x="971600" y="3148954"/>
              <a:ext cx="2880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e 83"/>
            <p:cNvGrpSpPr/>
            <p:nvPr/>
          </p:nvGrpSpPr>
          <p:grpSpPr>
            <a:xfrm>
              <a:off x="755576" y="1556792"/>
              <a:ext cx="288032" cy="534253"/>
              <a:chOff x="755576" y="2297777"/>
              <a:chExt cx="288032" cy="534253"/>
            </a:xfrm>
          </p:grpSpPr>
          <p:sp>
            <p:nvSpPr>
              <p:cNvPr id="117" name="ZoneTexte 116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0</a:t>
                </a:r>
                <a:endParaRPr lang="fr-FR" sz="1000" b="1" dirty="0"/>
              </a:p>
            </p:txBody>
          </p:sp>
          <p:sp>
            <p:nvSpPr>
              <p:cNvPr id="118" name="ZoneTexte 117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1</a:t>
                </a:r>
                <a:endParaRPr lang="fr-FR" sz="1000" b="1" dirty="0"/>
              </a:p>
            </p:txBody>
          </p:sp>
        </p:grpSp>
        <p:grpSp>
          <p:nvGrpSpPr>
            <p:cNvPr id="85" name="Groupe 84"/>
            <p:cNvGrpSpPr/>
            <p:nvPr/>
          </p:nvGrpSpPr>
          <p:grpSpPr>
            <a:xfrm>
              <a:off x="755576" y="2289805"/>
              <a:ext cx="288032" cy="534253"/>
              <a:chOff x="755576" y="2297777"/>
              <a:chExt cx="288032" cy="534253"/>
            </a:xfrm>
          </p:grpSpPr>
          <p:sp>
            <p:nvSpPr>
              <p:cNvPr id="115" name="ZoneTexte 114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0</a:t>
                </a:r>
                <a:endParaRPr lang="fr-FR" sz="1000" b="1" dirty="0"/>
              </a:p>
            </p:txBody>
          </p:sp>
          <p:sp>
            <p:nvSpPr>
              <p:cNvPr id="116" name="ZoneTexte 115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1</a:t>
                </a:r>
                <a:endParaRPr lang="fr-FR" sz="1000" b="1" dirty="0"/>
              </a:p>
            </p:txBody>
          </p:sp>
        </p:grpSp>
        <p:grpSp>
          <p:nvGrpSpPr>
            <p:cNvPr id="86" name="Groupe 85"/>
            <p:cNvGrpSpPr/>
            <p:nvPr/>
          </p:nvGrpSpPr>
          <p:grpSpPr>
            <a:xfrm>
              <a:off x="755576" y="3005566"/>
              <a:ext cx="288032" cy="534253"/>
              <a:chOff x="755576" y="2297777"/>
              <a:chExt cx="288032" cy="534253"/>
            </a:xfrm>
          </p:grpSpPr>
          <p:sp>
            <p:nvSpPr>
              <p:cNvPr id="113" name="ZoneTexte 112"/>
              <p:cNvSpPr txBox="1"/>
              <p:nvPr/>
            </p:nvSpPr>
            <p:spPr>
              <a:xfrm>
                <a:off x="755576" y="2585809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0</a:t>
                </a:r>
                <a:endParaRPr lang="fr-FR" sz="1000" b="1" dirty="0"/>
              </a:p>
            </p:txBody>
          </p:sp>
          <p:sp>
            <p:nvSpPr>
              <p:cNvPr id="114" name="ZoneTexte 113"/>
              <p:cNvSpPr txBox="1"/>
              <p:nvPr/>
            </p:nvSpPr>
            <p:spPr>
              <a:xfrm>
                <a:off x="755576" y="229777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1" dirty="0" smtClean="0"/>
                  <a:t>1</a:t>
                </a:r>
                <a:endParaRPr lang="fr-FR" sz="1000" b="1" dirty="0"/>
              </a:p>
            </p:txBody>
          </p:sp>
        </p:grpSp>
        <p:sp>
          <p:nvSpPr>
            <p:cNvPr id="87" name="ZoneTexte 86"/>
            <p:cNvSpPr txBox="1"/>
            <p:nvPr/>
          </p:nvSpPr>
          <p:spPr>
            <a:xfrm>
              <a:off x="528831" y="170080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/>
                <a:t>B</a:t>
              </a:r>
              <a:r>
                <a:rPr lang="fr-FR" sz="1200" b="1" baseline="-25000" dirty="0" smtClean="0"/>
                <a:t>1</a:t>
              </a:r>
              <a:endParaRPr lang="fr-FR" sz="1200" b="1" baseline="-25000" dirty="0"/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528830" y="242394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/>
                <a:t>B</a:t>
              </a:r>
              <a:r>
                <a:rPr lang="fr-FR" sz="1200" b="1" baseline="-25000" dirty="0" smtClean="0"/>
                <a:t>2</a:t>
              </a:r>
              <a:endParaRPr lang="fr-FR" sz="1200" b="1" baseline="-25000" dirty="0"/>
            </a:p>
          </p:txBody>
        </p:sp>
        <p:sp>
          <p:nvSpPr>
            <p:cNvPr id="89" name="ZoneTexte 88"/>
            <p:cNvSpPr txBox="1"/>
            <p:nvPr/>
          </p:nvSpPr>
          <p:spPr>
            <a:xfrm>
              <a:off x="528829" y="3147088"/>
              <a:ext cx="36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/>
                <a:t>M</a:t>
              </a:r>
              <a:endParaRPr lang="fr-FR" sz="1200" b="1" baseline="-25000" dirty="0"/>
            </a:p>
          </p:txBody>
        </p:sp>
        <p:cxnSp>
          <p:nvCxnSpPr>
            <p:cNvPr id="90" name="Connecteur droit avec flèche 89"/>
            <p:cNvCxnSpPr/>
            <p:nvPr/>
          </p:nvCxnSpPr>
          <p:spPr>
            <a:xfrm flipH="1">
              <a:off x="971600" y="1988840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avec flèche 90"/>
            <p:cNvCxnSpPr/>
            <p:nvPr/>
          </p:nvCxnSpPr>
          <p:spPr>
            <a:xfrm flipV="1">
              <a:off x="1259632" y="170080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avec flèche 91"/>
            <p:cNvCxnSpPr/>
            <p:nvPr/>
          </p:nvCxnSpPr>
          <p:spPr>
            <a:xfrm flipV="1">
              <a:off x="1547664" y="169529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/>
            <p:cNvCxnSpPr/>
            <p:nvPr/>
          </p:nvCxnSpPr>
          <p:spPr>
            <a:xfrm>
              <a:off x="1259632" y="170080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avec flèche 93"/>
            <p:cNvCxnSpPr/>
            <p:nvPr/>
          </p:nvCxnSpPr>
          <p:spPr>
            <a:xfrm>
              <a:off x="1556048" y="199047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avec flèche 94"/>
            <p:cNvCxnSpPr/>
            <p:nvPr/>
          </p:nvCxnSpPr>
          <p:spPr>
            <a:xfrm flipV="1">
              <a:off x="1844080" y="169529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/>
            <p:cNvCxnSpPr/>
            <p:nvPr/>
          </p:nvCxnSpPr>
          <p:spPr>
            <a:xfrm>
              <a:off x="1844080" y="1700808"/>
              <a:ext cx="71169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/>
            <p:nvPr/>
          </p:nvCxnSpPr>
          <p:spPr>
            <a:xfrm flipV="1">
              <a:off x="2568181" y="169250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avec flèche 97"/>
            <p:cNvCxnSpPr/>
            <p:nvPr/>
          </p:nvCxnSpPr>
          <p:spPr>
            <a:xfrm>
              <a:off x="2568181" y="1990478"/>
              <a:ext cx="84749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/>
            <p:nvPr/>
          </p:nvCxnSpPr>
          <p:spPr>
            <a:xfrm flipH="1">
              <a:off x="979984" y="2700947"/>
              <a:ext cx="107173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/>
            <p:nvPr/>
          </p:nvCxnSpPr>
          <p:spPr>
            <a:xfrm flipV="1">
              <a:off x="2051720" y="2423948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/>
            <p:nvPr/>
          </p:nvCxnSpPr>
          <p:spPr>
            <a:xfrm flipV="1">
              <a:off x="2339752" y="2418431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/>
            <p:cNvCxnSpPr/>
            <p:nvPr/>
          </p:nvCxnSpPr>
          <p:spPr>
            <a:xfrm>
              <a:off x="2051720" y="2423948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>
              <a:off x="2338528" y="2700947"/>
              <a:ext cx="4332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avec flèche 103"/>
            <p:cNvCxnSpPr/>
            <p:nvPr/>
          </p:nvCxnSpPr>
          <p:spPr>
            <a:xfrm flipV="1">
              <a:off x="2771800" y="2418432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/>
            <p:nvPr/>
          </p:nvCxnSpPr>
          <p:spPr>
            <a:xfrm flipV="1">
              <a:off x="3059832" y="2412915"/>
              <a:ext cx="0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avec flèche 105"/>
            <p:cNvCxnSpPr/>
            <p:nvPr/>
          </p:nvCxnSpPr>
          <p:spPr>
            <a:xfrm>
              <a:off x="2771800" y="2418432"/>
              <a:ext cx="2880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/>
            <p:cNvCxnSpPr/>
            <p:nvPr/>
          </p:nvCxnSpPr>
          <p:spPr>
            <a:xfrm>
              <a:off x="3059832" y="2704474"/>
              <a:ext cx="35584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07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836712"/>
            <a:ext cx="3312368" cy="249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4"/>
          <p:cNvCxnSpPr>
            <a:endCxn id="9" idx="0"/>
          </p:cNvCxnSpPr>
          <p:nvPr/>
        </p:nvCxnSpPr>
        <p:spPr>
          <a:xfrm>
            <a:off x="4534841" y="692696"/>
            <a:ext cx="1" cy="36004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6" name="Rectangle 5"/>
          <p:cNvSpPr/>
          <p:nvPr/>
        </p:nvSpPr>
        <p:spPr>
          <a:xfrm>
            <a:off x="3834780" y="2384326"/>
            <a:ext cx="144016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240535" y="2897586"/>
            <a:ext cx="216024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644008" y="2897586"/>
            <a:ext cx="72008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705596" y="1052736"/>
            <a:ext cx="1658491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699793" y="1052736"/>
            <a:ext cx="28803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249861" y="1406327"/>
            <a:ext cx="737964" cy="515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474827" y="2803552"/>
            <a:ext cx="657013" cy="310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024511" y="2897586"/>
            <a:ext cx="216024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705597" y="188640"/>
            <a:ext cx="1658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Entrées et sorties numériques 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707310" y="2461850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Microcontrôleur AMTEL</a:t>
            </a:r>
            <a:endParaRPr lang="fr-FR" sz="1200" dirty="0"/>
          </a:p>
        </p:txBody>
      </p:sp>
      <p:cxnSp>
        <p:nvCxnSpPr>
          <p:cNvPr id="20" name="Connecteur droit 19"/>
          <p:cNvCxnSpPr>
            <a:endCxn id="6" idx="3"/>
          </p:cNvCxnSpPr>
          <p:nvPr/>
        </p:nvCxnSpPr>
        <p:spPr>
          <a:xfrm flipH="1">
            <a:off x="5274940" y="2600350"/>
            <a:ext cx="449188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23" name="ZoneTexte 22"/>
          <p:cNvSpPr txBox="1"/>
          <p:nvPr/>
        </p:nvSpPr>
        <p:spPr>
          <a:xfrm>
            <a:off x="5724128" y="2975110"/>
            <a:ext cx="1600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Entrées analogiques</a:t>
            </a:r>
            <a:endParaRPr lang="fr-FR" sz="1200" dirty="0"/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5364087" y="3113610"/>
            <a:ext cx="343223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26" name="ZoneTexte 25"/>
          <p:cNvSpPr txBox="1"/>
          <p:nvPr/>
        </p:nvSpPr>
        <p:spPr>
          <a:xfrm>
            <a:off x="1048868" y="1544827"/>
            <a:ext cx="1189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Connexion USB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1285219" y="2727748"/>
            <a:ext cx="1189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Alimentation externe</a:t>
            </a:r>
            <a:endParaRPr lang="fr-FR" sz="12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249005" y="775737"/>
            <a:ext cx="1189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Reset</a:t>
            </a:r>
            <a:endParaRPr lang="fr-FR" sz="1200" dirty="0"/>
          </a:p>
        </p:txBody>
      </p:sp>
      <p:cxnSp>
        <p:nvCxnSpPr>
          <p:cNvPr id="29" name="Connecteur droit 28"/>
          <p:cNvCxnSpPr>
            <a:endCxn id="7" idx="2"/>
          </p:cNvCxnSpPr>
          <p:nvPr/>
        </p:nvCxnSpPr>
        <p:spPr>
          <a:xfrm flipV="1">
            <a:off x="4348547" y="3329634"/>
            <a:ext cx="0" cy="24338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32" name="ZoneTexte 31"/>
          <p:cNvSpPr txBox="1"/>
          <p:nvPr/>
        </p:nvSpPr>
        <p:spPr>
          <a:xfrm>
            <a:off x="4348547" y="3333718"/>
            <a:ext cx="1600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Masse</a:t>
            </a:r>
            <a:endParaRPr lang="fr-FR" sz="1200" dirty="0"/>
          </a:p>
        </p:txBody>
      </p:sp>
      <p:cxnSp>
        <p:nvCxnSpPr>
          <p:cNvPr id="33" name="Connecteur droit 32"/>
          <p:cNvCxnSpPr/>
          <p:nvPr/>
        </p:nvCxnSpPr>
        <p:spPr>
          <a:xfrm flipV="1">
            <a:off x="4132523" y="3323384"/>
            <a:ext cx="0" cy="24338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34" name="ZoneTexte 33"/>
          <p:cNvSpPr txBox="1"/>
          <p:nvPr/>
        </p:nvSpPr>
        <p:spPr>
          <a:xfrm>
            <a:off x="2531529" y="3312825"/>
            <a:ext cx="160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Alimentations régulées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381593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16200000" flipV="1">
            <a:off x="1893076" y="2893214"/>
            <a:ext cx="1071570" cy="2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428860" y="3429000"/>
            <a:ext cx="142876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214546" y="2285992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U</a:t>
            </a:r>
            <a:endParaRPr lang="fr-FR" sz="1200" i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857620" y="328612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t</a:t>
            </a:r>
            <a:endParaRPr lang="fr-FR" sz="1200" i="1" dirty="0"/>
          </a:p>
        </p:txBody>
      </p:sp>
      <p:sp>
        <p:nvSpPr>
          <p:cNvPr id="13" name="Forme libre 12"/>
          <p:cNvSpPr/>
          <p:nvPr/>
        </p:nvSpPr>
        <p:spPr>
          <a:xfrm>
            <a:off x="2927350" y="2500311"/>
            <a:ext cx="388906" cy="736600"/>
          </a:xfrm>
          <a:custGeom>
            <a:avLst/>
            <a:gdLst>
              <a:gd name="connsiteX0" fmla="*/ 0 w 317500"/>
              <a:gd name="connsiteY0" fmla="*/ 749300 h 749300"/>
              <a:gd name="connsiteX1" fmla="*/ 317500 w 317500"/>
              <a:gd name="connsiteY1" fmla="*/ 0 h 749300"/>
              <a:gd name="connsiteX0" fmla="*/ 2107 w 319607"/>
              <a:gd name="connsiteY0" fmla="*/ 749300 h 749300"/>
              <a:gd name="connsiteX1" fmla="*/ 319607 w 319607"/>
              <a:gd name="connsiteY1" fmla="*/ 0 h 749300"/>
              <a:gd name="connsiteX0" fmla="*/ 2107 w 319607"/>
              <a:gd name="connsiteY0" fmla="*/ 749300 h 749300"/>
              <a:gd name="connsiteX1" fmla="*/ 319607 w 319607"/>
              <a:gd name="connsiteY1" fmla="*/ 0 h 749300"/>
              <a:gd name="connsiteX0" fmla="*/ 0 w 388906"/>
              <a:gd name="connsiteY0" fmla="*/ 749300 h 749300"/>
              <a:gd name="connsiteX1" fmla="*/ 388906 w 388906"/>
              <a:gd name="connsiteY1" fmla="*/ 0 h 749300"/>
              <a:gd name="connsiteX0" fmla="*/ 0 w 388906"/>
              <a:gd name="connsiteY0" fmla="*/ 749300 h 749300"/>
              <a:gd name="connsiteX1" fmla="*/ 180553 w 388906"/>
              <a:gd name="connsiteY1" fmla="*/ 300843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17127 w 388906"/>
              <a:gd name="connsiteY1" fmla="*/ 139542 h 749300"/>
              <a:gd name="connsiteX2" fmla="*/ 388906 w 388906"/>
              <a:gd name="connsiteY2" fmla="*/ 0 h 749300"/>
              <a:gd name="connsiteX0" fmla="*/ 0 w 388906"/>
              <a:gd name="connsiteY0" fmla="*/ 749300 h 749302"/>
              <a:gd name="connsiteX1" fmla="*/ 117127 w 388906"/>
              <a:gd name="connsiteY1" fmla="*/ 139542 h 749302"/>
              <a:gd name="connsiteX2" fmla="*/ 388906 w 388906"/>
              <a:gd name="connsiteY2" fmla="*/ 0 h 749302"/>
              <a:gd name="connsiteX0" fmla="*/ 0 w 388906"/>
              <a:gd name="connsiteY0" fmla="*/ 749300 h 749300"/>
              <a:gd name="connsiteX1" fmla="*/ 117127 w 388906"/>
              <a:gd name="connsiteY1" fmla="*/ 139542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22413 w 388906"/>
              <a:gd name="connsiteY1" fmla="*/ 316972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22413 w 388906"/>
              <a:gd name="connsiteY1" fmla="*/ 316972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22413 w 388906"/>
              <a:gd name="connsiteY1" fmla="*/ 316972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22413 w 388906"/>
              <a:gd name="connsiteY1" fmla="*/ 316972 h 749300"/>
              <a:gd name="connsiteX2" fmla="*/ 388906 w 388906"/>
              <a:gd name="connsiteY2" fmla="*/ 0 h 749300"/>
              <a:gd name="connsiteX0" fmla="*/ 0 w 388906"/>
              <a:gd name="connsiteY0" fmla="*/ 749300 h 749300"/>
              <a:gd name="connsiteX1" fmla="*/ 122413 w 388906"/>
              <a:gd name="connsiteY1" fmla="*/ 316972 h 749300"/>
              <a:gd name="connsiteX2" fmla="*/ 388906 w 388906"/>
              <a:gd name="connsiteY2" fmla="*/ 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906" h="749300">
                <a:moveTo>
                  <a:pt x="0" y="749300"/>
                </a:moveTo>
                <a:cubicBezTo>
                  <a:pt x="102468" y="739608"/>
                  <a:pt x="14098" y="217385"/>
                  <a:pt x="122413" y="316972"/>
                </a:cubicBezTo>
                <a:cubicBezTo>
                  <a:pt x="230728" y="416559"/>
                  <a:pt x="69299" y="3179"/>
                  <a:pt x="388906" y="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 rot="10800000">
            <a:off x="2428860" y="3236911"/>
            <a:ext cx="50006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rot="10800000">
            <a:off x="3305166" y="2500306"/>
            <a:ext cx="50006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786050" y="3429000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t</a:t>
            </a:r>
            <a:r>
              <a:rPr lang="fr-FR" sz="1200" i="1" baseline="-25000" dirty="0" smtClean="0"/>
              <a:t>1</a:t>
            </a:r>
            <a:endParaRPr lang="fr-FR" sz="1200" i="1" baseline="-25000" dirty="0"/>
          </a:p>
        </p:txBody>
      </p:sp>
      <p:cxnSp>
        <p:nvCxnSpPr>
          <p:cNvPr id="18" name="Connecteur droit 17"/>
          <p:cNvCxnSpPr/>
          <p:nvPr/>
        </p:nvCxnSpPr>
        <p:spPr>
          <a:xfrm rot="5400000" flipH="1" flipV="1">
            <a:off x="2822109" y="3321503"/>
            <a:ext cx="214314" cy="681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21" idx="0"/>
          </p:cNvCxnSpPr>
          <p:nvPr/>
        </p:nvCxnSpPr>
        <p:spPr>
          <a:xfrm rot="5400000" flipH="1" flipV="1">
            <a:off x="2833675" y="2974973"/>
            <a:ext cx="906468" cy="1587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3143240" y="3429000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t</a:t>
            </a:r>
            <a:r>
              <a:rPr lang="fr-FR" sz="1200" i="1" baseline="-25000" dirty="0" smtClean="0"/>
              <a:t>2</a:t>
            </a:r>
            <a:endParaRPr lang="fr-FR" sz="1200" i="1" baseline="-25000" dirty="0"/>
          </a:p>
        </p:txBody>
      </p:sp>
      <p:grpSp>
        <p:nvGrpSpPr>
          <p:cNvPr id="23" name="Groupe 22"/>
          <p:cNvGrpSpPr/>
          <p:nvPr/>
        </p:nvGrpSpPr>
        <p:grpSpPr>
          <a:xfrm>
            <a:off x="4357686" y="2285992"/>
            <a:ext cx="1857388" cy="1420007"/>
            <a:chOff x="2214546" y="2285992"/>
            <a:chExt cx="1857388" cy="1420007"/>
          </a:xfrm>
        </p:grpSpPr>
        <p:cxnSp>
          <p:nvCxnSpPr>
            <p:cNvPr id="24" name="Connecteur droit 23"/>
            <p:cNvCxnSpPr/>
            <p:nvPr/>
          </p:nvCxnSpPr>
          <p:spPr>
            <a:xfrm rot="16200000" flipV="1">
              <a:off x="1893076" y="2893214"/>
              <a:ext cx="1071570" cy="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2428860" y="3429000"/>
              <a:ext cx="142876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2214546" y="2285992"/>
              <a:ext cx="21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/>
                <a:t>a</a:t>
              </a:r>
              <a:endParaRPr lang="fr-FR" sz="1200" i="1" dirty="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3857620" y="3286124"/>
              <a:ext cx="21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/>
                <a:t>t</a:t>
              </a:r>
              <a:endParaRPr lang="fr-FR" sz="1200" i="1" dirty="0"/>
            </a:p>
          </p:txBody>
        </p:sp>
        <p:cxnSp>
          <p:nvCxnSpPr>
            <p:cNvPr id="29" name="Connecteur droit 28"/>
            <p:cNvCxnSpPr>
              <a:stCxn id="34" idx="0"/>
            </p:cNvCxnSpPr>
            <p:nvPr/>
          </p:nvCxnSpPr>
          <p:spPr>
            <a:xfrm rot="16200000" flipV="1">
              <a:off x="2786050" y="3071810"/>
              <a:ext cx="1588" cy="7143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rot="10800000">
              <a:off x="3143240" y="2714620"/>
              <a:ext cx="642942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3000364" y="3429000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/>
                <a:t>t</a:t>
              </a:r>
              <a:endParaRPr lang="fr-FR" sz="1200" i="1" baseline="-25000" dirty="0"/>
            </a:p>
          </p:txBody>
        </p:sp>
        <p:cxnSp>
          <p:nvCxnSpPr>
            <p:cNvPr id="38" name="Connecteur droit 37"/>
            <p:cNvCxnSpPr>
              <a:endCxn id="34" idx="0"/>
            </p:cNvCxnSpPr>
            <p:nvPr/>
          </p:nvCxnSpPr>
          <p:spPr>
            <a:xfrm rot="5400000">
              <a:off x="2786050" y="3071810"/>
              <a:ext cx="71438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2214546" y="2571744"/>
              <a:ext cx="21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/>
                <a:t>1</a:t>
              </a:r>
              <a:endParaRPr lang="fr-FR" sz="1200" i="1" dirty="0"/>
            </a:p>
          </p:txBody>
        </p:sp>
      </p:grpSp>
      <p:sp>
        <p:nvSpPr>
          <p:cNvPr id="41" name="ZoneTexte 40"/>
          <p:cNvSpPr txBox="1"/>
          <p:nvPr/>
        </p:nvSpPr>
        <p:spPr>
          <a:xfrm>
            <a:off x="3714744" y="2928934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t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&lt;t&lt;t</a:t>
            </a:r>
            <a:r>
              <a:rPr lang="fr-FR" sz="1200" i="1" baseline="-25000" dirty="0" smtClean="0"/>
              <a:t>2</a:t>
            </a:r>
            <a:endParaRPr lang="fr-FR" sz="1200" i="1" baseline="-25000" dirty="0"/>
          </a:p>
        </p:txBody>
      </p:sp>
      <p:cxnSp>
        <p:nvCxnSpPr>
          <p:cNvPr id="44" name="Connecteur droit 43"/>
          <p:cNvCxnSpPr/>
          <p:nvPr/>
        </p:nvCxnSpPr>
        <p:spPr>
          <a:xfrm rot="10800000">
            <a:off x="4572000" y="2714620"/>
            <a:ext cx="714382" cy="4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428860" y="3714752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Comportement réel du composant</a:t>
            </a:r>
            <a:endParaRPr lang="fr-FR" sz="1100" i="1" baseline="-25000" dirty="0"/>
          </a:p>
        </p:txBody>
      </p:sp>
      <p:sp>
        <p:nvSpPr>
          <p:cNvPr id="49" name="ZoneTexte 48"/>
          <p:cNvSpPr txBox="1"/>
          <p:nvPr/>
        </p:nvSpPr>
        <p:spPr>
          <a:xfrm>
            <a:off x="4464843" y="3714752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Comportement de la variable binaire associée</a:t>
            </a:r>
            <a:endParaRPr lang="fr-FR" sz="1100" i="1" baseline="-25000" dirty="0"/>
          </a:p>
        </p:txBody>
      </p:sp>
      <p:cxnSp>
        <p:nvCxnSpPr>
          <p:cNvPr id="28" name="Connecteur droit 27"/>
          <p:cNvCxnSpPr/>
          <p:nvPr/>
        </p:nvCxnSpPr>
        <p:spPr>
          <a:xfrm flipH="1" flipV="1">
            <a:off x="2428865" y="2710243"/>
            <a:ext cx="1279039" cy="5171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83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au 63"/>
          <p:cNvGraphicFramePr>
            <a:graphicFrameLocks noGrp="1"/>
          </p:cNvGraphicFramePr>
          <p:nvPr/>
        </p:nvGraphicFramePr>
        <p:xfrm>
          <a:off x="1214414" y="1950236"/>
          <a:ext cx="11191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87"/>
                <a:gridCol w="559587"/>
              </a:tblGrid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05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8" name="Groupe 49"/>
          <p:cNvGrpSpPr/>
          <p:nvPr/>
        </p:nvGrpSpPr>
        <p:grpSpPr>
          <a:xfrm>
            <a:off x="3995936" y="260648"/>
            <a:ext cx="1533536" cy="832689"/>
            <a:chOff x="1395390" y="1142984"/>
            <a:chExt cx="2105040" cy="1143008"/>
          </a:xfrm>
        </p:grpSpPr>
        <p:sp>
          <p:nvSpPr>
            <p:cNvPr id="109" name="Rectangle 108"/>
            <p:cNvSpPr/>
            <p:nvPr/>
          </p:nvSpPr>
          <p:spPr>
            <a:xfrm>
              <a:off x="164304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7422" y="1285860"/>
              <a:ext cx="714380" cy="71438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/>
            <p:cNvCxnSpPr/>
            <p:nvPr/>
          </p:nvCxnSpPr>
          <p:spPr>
            <a:xfrm rot="5400000" flipH="1" flipV="1">
              <a:off x="1785918" y="1643050"/>
              <a:ext cx="714380" cy="1588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e 13"/>
            <p:cNvGrpSpPr/>
            <p:nvPr/>
          </p:nvGrpSpPr>
          <p:grpSpPr>
            <a:xfrm>
              <a:off x="1785918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4"/>
            <p:cNvGrpSpPr/>
            <p:nvPr/>
          </p:nvGrpSpPr>
          <p:grpSpPr>
            <a:xfrm>
              <a:off x="2786050" y="1857364"/>
              <a:ext cx="142876" cy="143670"/>
              <a:chOff x="1785918" y="1857364"/>
              <a:chExt cx="142876" cy="143670"/>
            </a:xfrm>
          </p:grpSpPr>
          <p:cxnSp>
            <p:nvCxnSpPr>
              <p:cNvPr id="133" name="Connecteur droit 13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necteur droit 113"/>
            <p:cNvCxnSpPr/>
            <p:nvPr/>
          </p:nvCxnSpPr>
          <p:spPr>
            <a:xfrm rot="5400000" flipH="1" flipV="1">
              <a:off x="2786050" y="1214422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rot="5400000">
              <a:off x="2357422" y="1500174"/>
              <a:ext cx="714380" cy="285752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isocèle 115"/>
            <p:cNvSpPr/>
            <p:nvPr/>
          </p:nvSpPr>
          <p:spPr>
            <a:xfrm>
              <a:off x="2778735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/>
            <p:cNvCxnSpPr/>
            <p:nvPr/>
          </p:nvCxnSpPr>
          <p:spPr>
            <a:xfrm rot="5400000" flipH="1" flipV="1">
              <a:off x="2793365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riangle isocèle 117"/>
            <p:cNvSpPr/>
            <p:nvPr/>
          </p:nvSpPr>
          <p:spPr>
            <a:xfrm flipV="1">
              <a:off x="2485668" y="2143116"/>
              <a:ext cx="165736" cy="14287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 rot="5400000" flipH="1" flipV="1">
              <a:off x="2500298" y="2071678"/>
              <a:ext cx="143670" cy="794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5400000" flipH="1" flipV="1">
              <a:off x="1937524" y="2081202"/>
              <a:ext cx="143670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e 34"/>
            <p:cNvGrpSpPr/>
            <p:nvPr/>
          </p:nvGrpSpPr>
          <p:grpSpPr>
            <a:xfrm>
              <a:off x="1395390" y="1714488"/>
              <a:ext cx="247652" cy="214314"/>
              <a:chOff x="1395390" y="1714488"/>
              <a:chExt cx="247652" cy="214314"/>
            </a:xfrm>
          </p:grpSpPr>
          <p:grpSp>
            <p:nvGrpSpPr>
              <p:cNvPr id="128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31" name="Arc 13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32" name="Connecteur droit 131"/>
                <p:cNvCxnSpPr>
                  <a:stCxn id="131" idx="0"/>
                  <a:endCxn id="13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Connecteur droit 128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Connecteur droit 121"/>
            <p:cNvCxnSpPr/>
            <p:nvPr/>
          </p:nvCxnSpPr>
          <p:spPr>
            <a:xfrm rot="5400000" flipH="1" flipV="1">
              <a:off x="300036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rot="16200000" flipV="1">
              <a:off x="3000364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5400000" flipH="1" flipV="1">
              <a:off x="3071802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 rot="16200000" flipV="1">
              <a:off x="3143240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5400000" flipH="1" flipV="1">
              <a:off x="3214678" y="1785926"/>
              <a:ext cx="357190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 flipV="1">
              <a:off x="3357554" y="1714488"/>
              <a:ext cx="214314" cy="7143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ZoneTexte 136"/>
          <p:cNvSpPr txBox="1"/>
          <p:nvPr/>
        </p:nvSpPr>
        <p:spPr>
          <a:xfrm>
            <a:off x="2642960" y="2177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S=a</a:t>
            </a:r>
            <a:endParaRPr lang="fr-FR" i="1" dirty="0"/>
          </a:p>
        </p:txBody>
      </p:sp>
      <p:cxnSp>
        <p:nvCxnSpPr>
          <p:cNvPr id="154" name="Connecteur droit 153"/>
          <p:cNvCxnSpPr/>
          <p:nvPr/>
        </p:nvCxnSpPr>
        <p:spPr>
          <a:xfrm>
            <a:off x="3523836" y="2714620"/>
            <a:ext cx="357190" cy="158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23836" y="242886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a</a:t>
            </a:r>
            <a:endParaRPr lang="fr-FR" sz="1000" i="1" dirty="0">
              <a:solidFill>
                <a:srgbClr val="002060"/>
              </a:solidFill>
            </a:endParaRPr>
          </a:p>
        </p:txBody>
      </p:sp>
      <p:grpSp>
        <p:nvGrpSpPr>
          <p:cNvPr id="194" name="Groupe 193"/>
          <p:cNvGrpSpPr/>
          <p:nvPr/>
        </p:nvGrpSpPr>
        <p:grpSpPr>
          <a:xfrm>
            <a:off x="5047654" y="2041436"/>
            <a:ext cx="1358116" cy="640561"/>
            <a:chOff x="5000628" y="2003415"/>
            <a:chExt cx="1358116" cy="640561"/>
          </a:xfrm>
        </p:grpSpPr>
        <p:cxnSp>
          <p:nvCxnSpPr>
            <p:cNvPr id="161" name="Connecteur droit 160"/>
            <p:cNvCxnSpPr/>
            <p:nvPr/>
          </p:nvCxnSpPr>
          <p:spPr>
            <a:xfrm rot="5400000" flipH="1" flipV="1">
              <a:off x="4858149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500062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57818" y="2359018"/>
              <a:ext cx="357190" cy="1412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5400000" flipH="1" flipV="1">
              <a:off x="5464975" y="2536025"/>
              <a:ext cx="214314" cy="1588"/>
            </a:xfrm>
            <a:prstGeom prst="line">
              <a:avLst/>
            </a:prstGeom>
            <a:ln w="1905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5500694" y="2643182"/>
              <a:ext cx="14287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5464694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5607570" y="2607744"/>
              <a:ext cx="72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15008" y="2357430"/>
              <a:ext cx="35719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rganigramme : Jonction de sommaire 187"/>
            <p:cNvSpPr/>
            <p:nvPr/>
          </p:nvSpPr>
          <p:spPr>
            <a:xfrm>
              <a:off x="6072198" y="2285992"/>
              <a:ext cx="142876" cy="142876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6215074" y="2357430"/>
              <a:ext cx="142876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 flipH="1" flipV="1">
              <a:off x="6215471" y="2357033"/>
              <a:ext cx="285752" cy="79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5964247" y="2003415"/>
              <a:ext cx="3571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S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403538" y="2071678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i="1" dirty="0" smtClean="0">
                  <a:solidFill>
                    <a:srgbClr val="002060"/>
                  </a:solidFill>
                </a:rPr>
                <a:t>a</a:t>
              </a:r>
              <a:endParaRPr lang="fr-FR" sz="1400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2274094" y="1400171"/>
            <a:ext cx="1217786" cy="412793"/>
            <a:chOff x="3251417" y="1049134"/>
            <a:chExt cx="1217786" cy="412793"/>
          </a:xfrm>
        </p:grpSpPr>
        <p:sp>
          <p:nvSpPr>
            <p:cNvPr id="138" name="Rectangle 137"/>
            <p:cNvSpPr/>
            <p:nvPr/>
          </p:nvSpPr>
          <p:spPr>
            <a:xfrm>
              <a:off x="3779912" y="1103252"/>
              <a:ext cx="379763" cy="309524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 smtClean="0">
                  <a:solidFill>
                    <a:srgbClr val="002060"/>
                  </a:solidFill>
                  <a:latin typeface="Arial"/>
                  <a:cs typeface="Arial"/>
                </a:rPr>
                <a:t>≥1</a:t>
              </a:r>
              <a:endParaRPr lang="fr-FR" sz="10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139" name="Connecteur droit 138"/>
            <p:cNvCxnSpPr/>
            <p:nvPr/>
          </p:nvCxnSpPr>
          <p:spPr>
            <a:xfrm>
              <a:off x="3489154" y="119075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3257121" y="1063306"/>
              <a:ext cx="2904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 smtClean="0">
                  <a:solidFill>
                    <a:srgbClr val="002060"/>
                  </a:solidFill>
                </a:rPr>
                <a:t>1</a:t>
              </a:r>
              <a:endParaRPr lang="fr-FR" sz="1000" i="1" baseline="-25000" dirty="0">
                <a:solidFill>
                  <a:srgbClr val="00206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201893" y="1049134"/>
              <a:ext cx="2423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S</a:t>
              </a:r>
              <a:endParaRPr lang="fr-FR" sz="1000" i="1" dirty="0">
                <a:solidFill>
                  <a:srgbClr val="002060"/>
                </a:solidFill>
              </a:endParaRPr>
            </a:p>
          </p:txBody>
        </p:sp>
        <p:cxnSp>
          <p:nvCxnSpPr>
            <p:cNvPr id="63" name="Connecteur droit 62"/>
            <p:cNvCxnSpPr/>
            <p:nvPr/>
          </p:nvCxnSpPr>
          <p:spPr>
            <a:xfrm>
              <a:off x="4178445" y="125801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3489154" y="1343154"/>
              <a:ext cx="290758" cy="0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3251417" y="1215706"/>
              <a:ext cx="29046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>
                  <a:solidFill>
                    <a:srgbClr val="002060"/>
                  </a:solidFill>
                </a:rPr>
                <a:t>2</a:t>
              </a:r>
            </a:p>
          </p:txBody>
        </p:sp>
      </p:grpSp>
      <p:cxnSp>
        <p:nvCxnSpPr>
          <p:cNvPr id="87" name="Connecteur droit 86"/>
          <p:cNvCxnSpPr/>
          <p:nvPr/>
        </p:nvCxnSpPr>
        <p:spPr>
          <a:xfrm>
            <a:off x="5619952" y="1665119"/>
            <a:ext cx="35719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020003" y="1423656"/>
            <a:ext cx="142876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rot="5400000" flipH="1" flipV="1">
            <a:off x="6020400" y="1423259"/>
            <a:ext cx="285752" cy="7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iangle isocèle 140"/>
          <p:cNvSpPr/>
          <p:nvPr/>
        </p:nvSpPr>
        <p:spPr>
          <a:xfrm>
            <a:off x="7287508" y="1929204"/>
            <a:ext cx="120740" cy="104086"/>
          </a:xfrm>
          <a:prstGeom prst="triangl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rot="5400000" flipH="1" flipV="1">
            <a:off x="7298166" y="1877161"/>
            <a:ext cx="104665" cy="57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/>
          <p:cNvGrpSpPr/>
          <p:nvPr/>
        </p:nvGrpSpPr>
        <p:grpSpPr>
          <a:xfrm>
            <a:off x="7072812" y="1209452"/>
            <a:ext cx="120740" cy="208173"/>
            <a:chOff x="7072812" y="1825117"/>
            <a:chExt cx="120740" cy="208173"/>
          </a:xfrm>
        </p:grpSpPr>
        <p:sp>
          <p:nvSpPr>
            <p:cNvPr id="144" name="Triangle isocèle 143"/>
            <p:cNvSpPr/>
            <p:nvPr/>
          </p:nvSpPr>
          <p:spPr>
            <a:xfrm flipV="1">
              <a:off x="7072812" y="1929204"/>
              <a:ext cx="120740" cy="104086"/>
            </a:xfrm>
            <a:prstGeom prst="triangl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9" name="Connecteur droit 148"/>
            <p:cNvCxnSpPr/>
            <p:nvPr/>
          </p:nvCxnSpPr>
          <p:spPr>
            <a:xfrm rot="5400000" flipH="1" flipV="1">
              <a:off x="7083470" y="1877161"/>
              <a:ext cx="104665" cy="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>
            <a:off x="6489360" y="729902"/>
            <a:ext cx="1119523" cy="486161"/>
            <a:chOff x="6489360" y="729902"/>
            <a:chExt cx="1119523" cy="486161"/>
          </a:xfrm>
        </p:grpSpPr>
        <p:sp>
          <p:nvSpPr>
            <p:cNvPr id="102" name="Rectangle 101"/>
            <p:cNvSpPr/>
            <p:nvPr/>
          </p:nvSpPr>
          <p:spPr>
            <a:xfrm>
              <a:off x="6669777" y="836712"/>
              <a:ext cx="378772" cy="37877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048549" y="836713"/>
              <a:ext cx="378770" cy="37877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4" name="Connecteur droit 103"/>
            <p:cNvCxnSpPr/>
            <p:nvPr/>
          </p:nvCxnSpPr>
          <p:spPr>
            <a:xfrm flipV="1">
              <a:off x="6936930" y="836712"/>
              <a:ext cx="0" cy="379351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e 13"/>
            <p:cNvGrpSpPr/>
            <p:nvPr/>
          </p:nvGrpSpPr>
          <p:grpSpPr>
            <a:xfrm>
              <a:off x="6732240" y="1111398"/>
              <a:ext cx="104086" cy="104665"/>
              <a:chOff x="1785918" y="1857364"/>
              <a:chExt cx="142876" cy="143670"/>
            </a:xfrm>
          </p:grpSpPr>
          <p:cxnSp>
            <p:nvCxnSpPr>
              <p:cNvPr id="175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onnecteur droit 175"/>
              <p:cNvCxnSpPr/>
              <p:nvPr/>
            </p:nvCxnSpPr>
            <p:spPr>
              <a:xfrm>
                <a:off x="1785918" y="1857364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e 14"/>
            <p:cNvGrpSpPr/>
            <p:nvPr/>
          </p:nvGrpSpPr>
          <p:grpSpPr>
            <a:xfrm>
              <a:off x="7291383" y="1111398"/>
              <a:ext cx="104086" cy="104665"/>
              <a:chOff x="1785918" y="1857364"/>
              <a:chExt cx="142876" cy="143670"/>
            </a:xfrm>
          </p:grpSpPr>
          <p:cxnSp>
            <p:nvCxnSpPr>
              <p:cNvPr id="173" name="Connecteur droit 172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necteur droit 173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Connecteur droit 106"/>
            <p:cNvCxnSpPr/>
            <p:nvPr/>
          </p:nvCxnSpPr>
          <p:spPr>
            <a:xfrm rot="5400000" flipH="1" flipV="1">
              <a:off x="7291383" y="781946"/>
              <a:ext cx="104665" cy="5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 flipH="1">
              <a:off x="7121093" y="836715"/>
              <a:ext cx="225822" cy="378769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e 34"/>
            <p:cNvGrpSpPr/>
            <p:nvPr/>
          </p:nvGrpSpPr>
          <p:grpSpPr>
            <a:xfrm>
              <a:off x="6489360" y="1007311"/>
              <a:ext cx="180416" cy="156129"/>
              <a:chOff x="1395390" y="1714488"/>
              <a:chExt cx="247652" cy="214314"/>
            </a:xfrm>
          </p:grpSpPr>
          <p:grpSp>
            <p:nvGrpSpPr>
              <p:cNvPr id="167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171" name="Arc 170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72" name="Connecteur droit 171"/>
                <p:cNvCxnSpPr>
                  <a:stCxn id="171" idx="0"/>
                  <a:endCxn id="171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8" name="Connecteur droit 167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168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e 14"/>
            <p:cNvGrpSpPr/>
            <p:nvPr/>
          </p:nvGrpSpPr>
          <p:grpSpPr>
            <a:xfrm>
              <a:off x="7426732" y="1051259"/>
              <a:ext cx="182151" cy="151793"/>
              <a:chOff x="7452320" y="936536"/>
              <a:chExt cx="312258" cy="260216"/>
            </a:xfrm>
          </p:grpSpPr>
          <p:cxnSp>
            <p:nvCxnSpPr>
              <p:cNvPr id="153" name="Connecteur droit 152"/>
              <p:cNvCxnSpPr/>
              <p:nvPr/>
            </p:nvCxnSpPr>
            <p:spPr>
              <a:xfrm rot="5400000" flipH="1" flipV="1">
                <a:off x="7400277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/>
              <p:cNvCxnSpPr/>
              <p:nvPr/>
            </p:nvCxnSpPr>
            <p:spPr>
              <a:xfrm rot="16200000" flipV="1">
                <a:off x="7400277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necteur droit 155"/>
              <p:cNvCxnSpPr/>
              <p:nvPr/>
            </p:nvCxnSpPr>
            <p:spPr>
              <a:xfrm rot="5400000" flipH="1" flipV="1">
                <a:off x="7452320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eur droit 161"/>
              <p:cNvCxnSpPr/>
              <p:nvPr/>
            </p:nvCxnSpPr>
            <p:spPr>
              <a:xfrm rot="16200000" flipV="1">
                <a:off x="7504363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cteur droit 163"/>
              <p:cNvCxnSpPr/>
              <p:nvPr/>
            </p:nvCxnSpPr>
            <p:spPr>
              <a:xfrm rot="5400000" flipH="1" flipV="1">
                <a:off x="7556406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cteur droit 164"/>
              <p:cNvCxnSpPr/>
              <p:nvPr/>
            </p:nvCxnSpPr>
            <p:spPr>
              <a:xfrm rot="16200000" flipV="1">
                <a:off x="7660492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Connecteur droit 79"/>
          <p:cNvCxnSpPr/>
          <p:nvPr/>
        </p:nvCxnSpPr>
        <p:spPr>
          <a:xfrm flipV="1">
            <a:off x="2399854" y="392781"/>
            <a:ext cx="0" cy="50714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2399854" y="463731"/>
            <a:ext cx="1785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rganigramme : Jonction de sommaire 87"/>
          <p:cNvSpPr/>
          <p:nvPr/>
        </p:nvSpPr>
        <p:spPr>
          <a:xfrm>
            <a:off x="3007145" y="594834"/>
            <a:ext cx="142876" cy="142876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91" name="Rectangle 90"/>
          <p:cNvSpPr/>
          <p:nvPr/>
        </p:nvSpPr>
        <p:spPr>
          <a:xfrm>
            <a:off x="2894608" y="393528"/>
            <a:ext cx="3571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i="1" dirty="0" smtClean="0">
                <a:solidFill>
                  <a:srgbClr val="002060"/>
                </a:solidFill>
              </a:rPr>
              <a:t>S</a:t>
            </a:r>
            <a:endParaRPr lang="fr-FR" sz="1000" i="1" dirty="0">
              <a:solidFill>
                <a:srgbClr val="002060"/>
              </a:solidFill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2525370" y="188640"/>
            <a:ext cx="412864" cy="446896"/>
            <a:chOff x="2181610" y="560430"/>
            <a:chExt cx="412864" cy="446896"/>
          </a:xfrm>
        </p:grpSpPr>
        <p:cxnSp>
          <p:nvCxnSpPr>
            <p:cNvPr id="82" name="Connecteur droit 81"/>
            <p:cNvCxnSpPr/>
            <p:nvPr/>
          </p:nvCxnSpPr>
          <p:spPr>
            <a:xfrm flipV="1">
              <a:off x="2234689" y="828334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 10"/>
            <p:cNvGrpSpPr/>
            <p:nvPr/>
          </p:nvGrpSpPr>
          <p:grpSpPr>
            <a:xfrm>
              <a:off x="2252548" y="863656"/>
              <a:ext cx="142876" cy="143670"/>
              <a:chOff x="5305623" y="1566532"/>
              <a:chExt cx="142876" cy="143670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Rectangle 91"/>
            <p:cNvSpPr/>
            <p:nvPr/>
          </p:nvSpPr>
          <p:spPr>
            <a:xfrm>
              <a:off x="2181610" y="560430"/>
              <a:ext cx="2904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 smtClean="0">
                  <a:solidFill>
                    <a:srgbClr val="002060"/>
                  </a:solidFill>
                </a:rPr>
                <a:t>1</a:t>
              </a:r>
              <a:endParaRPr lang="fr-FR" sz="1000" i="1" baseline="-25000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2415879" y="835521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Connecteur droit 97"/>
          <p:cNvCxnSpPr/>
          <p:nvPr/>
        </p:nvCxnSpPr>
        <p:spPr>
          <a:xfrm>
            <a:off x="3156555" y="674969"/>
            <a:ext cx="1785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rot="5400000" flipH="1" flipV="1">
            <a:off x="3250986" y="684437"/>
            <a:ext cx="180000" cy="7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e 196"/>
          <p:cNvGrpSpPr/>
          <p:nvPr/>
        </p:nvGrpSpPr>
        <p:grpSpPr>
          <a:xfrm>
            <a:off x="2528352" y="609541"/>
            <a:ext cx="412864" cy="398735"/>
            <a:chOff x="2181610" y="608591"/>
            <a:chExt cx="412864" cy="398735"/>
          </a:xfrm>
        </p:grpSpPr>
        <p:cxnSp>
          <p:nvCxnSpPr>
            <p:cNvPr id="198" name="Connecteur droit 197"/>
            <p:cNvCxnSpPr/>
            <p:nvPr/>
          </p:nvCxnSpPr>
          <p:spPr>
            <a:xfrm flipV="1">
              <a:off x="2234689" y="828334"/>
              <a:ext cx="178595" cy="706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e 198"/>
            <p:cNvGrpSpPr/>
            <p:nvPr/>
          </p:nvGrpSpPr>
          <p:grpSpPr>
            <a:xfrm>
              <a:off x="2252548" y="863656"/>
              <a:ext cx="142876" cy="143670"/>
              <a:chOff x="5305623" y="1566532"/>
              <a:chExt cx="142876" cy="143670"/>
            </a:xfrm>
          </p:grpSpPr>
          <p:cxnSp>
            <p:nvCxnSpPr>
              <p:cNvPr id="202" name="Connecteur droit 201"/>
              <p:cNvCxnSpPr/>
              <p:nvPr/>
            </p:nvCxnSpPr>
            <p:spPr>
              <a:xfrm flipV="1">
                <a:off x="5376267" y="1566532"/>
                <a:ext cx="0" cy="143670"/>
              </a:xfrm>
              <a:prstGeom prst="line">
                <a:avLst/>
              </a:prstGeom>
              <a:ln w="19050">
                <a:solidFill>
                  <a:srgbClr val="00206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>
              <a:xfrm>
                <a:off x="5305623" y="1709408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>
              <a:xfrm rot="5400000">
                <a:off x="5269623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>
              <a:xfrm rot="5400000">
                <a:off x="5412499" y="1673970"/>
                <a:ext cx="72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Rectangle 199"/>
            <p:cNvSpPr/>
            <p:nvPr/>
          </p:nvSpPr>
          <p:spPr>
            <a:xfrm>
              <a:off x="2181610" y="608591"/>
              <a:ext cx="29046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00" i="1" dirty="0" smtClean="0">
                  <a:solidFill>
                    <a:srgbClr val="002060"/>
                  </a:solidFill>
                </a:rPr>
                <a:t>E</a:t>
              </a:r>
              <a:r>
                <a:rPr lang="fr-FR" sz="1000" i="1" baseline="-25000" dirty="0">
                  <a:solidFill>
                    <a:srgbClr val="002060"/>
                  </a:solidFill>
                </a:rPr>
                <a:t>2</a:t>
              </a:r>
            </a:p>
          </p:txBody>
        </p:sp>
        <p:cxnSp>
          <p:nvCxnSpPr>
            <p:cNvPr id="201" name="Connecteur droit 200"/>
            <p:cNvCxnSpPr/>
            <p:nvPr/>
          </p:nvCxnSpPr>
          <p:spPr>
            <a:xfrm>
              <a:off x="2415879" y="835521"/>
              <a:ext cx="17859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e 205"/>
          <p:cNvGrpSpPr/>
          <p:nvPr/>
        </p:nvGrpSpPr>
        <p:grpSpPr>
          <a:xfrm>
            <a:off x="6491671" y="1215483"/>
            <a:ext cx="1119523" cy="611446"/>
            <a:chOff x="6489360" y="604617"/>
            <a:chExt cx="1119523" cy="611446"/>
          </a:xfrm>
        </p:grpSpPr>
        <p:sp>
          <p:nvSpPr>
            <p:cNvPr id="207" name="Rectangle 206"/>
            <p:cNvSpPr/>
            <p:nvPr/>
          </p:nvSpPr>
          <p:spPr>
            <a:xfrm>
              <a:off x="6669777" y="836712"/>
              <a:ext cx="378772" cy="37877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048549" y="836713"/>
              <a:ext cx="378770" cy="37877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9" name="Connecteur droit 208"/>
            <p:cNvCxnSpPr/>
            <p:nvPr/>
          </p:nvCxnSpPr>
          <p:spPr>
            <a:xfrm flipV="1">
              <a:off x="6936930" y="836712"/>
              <a:ext cx="0" cy="379351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e 13"/>
            <p:cNvGrpSpPr/>
            <p:nvPr/>
          </p:nvGrpSpPr>
          <p:grpSpPr>
            <a:xfrm>
              <a:off x="6732240" y="1111398"/>
              <a:ext cx="104086" cy="104665"/>
              <a:chOff x="1785918" y="1857364"/>
              <a:chExt cx="142876" cy="143670"/>
            </a:xfrm>
          </p:grpSpPr>
          <p:cxnSp>
            <p:nvCxnSpPr>
              <p:cNvPr id="229" name="Connecteur droit 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necteur droit 229"/>
              <p:cNvCxnSpPr/>
              <p:nvPr/>
            </p:nvCxnSpPr>
            <p:spPr>
              <a:xfrm>
                <a:off x="1785918" y="1857364"/>
                <a:ext cx="14287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e 14"/>
            <p:cNvGrpSpPr/>
            <p:nvPr/>
          </p:nvGrpSpPr>
          <p:grpSpPr>
            <a:xfrm>
              <a:off x="7291383" y="1111398"/>
              <a:ext cx="104086" cy="104665"/>
              <a:chOff x="1785918" y="1857364"/>
              <a:chExt cx="142876" cy="143670"/>
            </a:xfrm>
          </p:grpSpPr>
          <p:cxnSp>
            <p:nvCxnSpPr>
              <p:cNvPr id="227" name="Connecteur droit 226"/>
              <p:cNvCxnSpPr/>
              <p:nvPr/>
            </p:nvCxnSpPr>
            <p:spPr>
              <a:xfrm rot="5400000" flipH="1" flipV="1">
                <a:off x="1785124" y="1928802"/>
                <a:ext cx="143670" cy="794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necteur droit 227"/>
              <p:cNvCxnSpPr/>
              <p:nvPr/>
            </p:nvCxnSpPr>
            <p:spPr>
              <a:xfrm>
                <a:off x="1785918" y="18573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2" name="Connecteur droit 211"/>
            <p:cNvCxnSpPr/>
            <p:nvPr/>
          </p:nvCxnSpPr>
          <p:spPr>
            <a:xfrm flipV="1">
              <a:off x="7343427" y="604617"/>
              <a:ext cx="289" cy="22995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H="1">
              <a:off x="7121093" y="836715"/>
              <a:ext cx="225822" cy="378769"/>
            </a:xfrm>
            <a:prstGeom prst="line">
              <a:avLst/>
            </a:prstGeom>
            <a:ln w="19050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oupe 34"/>
            <p:cNvGrpSpPr/>
            <p:nvPr/>
          </p:nvGrpSpPr>
          <p:grpSpPr>
            <a:xfrm>
              <a:off x="6489360" y="1007311"/>
              <a:ext cx="180416" cy="156129"/>
              <a:chOff x="1395390" y="1714488"/>
              <a:chExt cx="247652" cy="214314"/>
            </a:xfrm>
          </p:grpSpPr>
          <p:grpSp>
            <p:nvGrpSpPr>
              <p:cNvPr id="222" name="Groupe 32"/>
              <p:cNvGrpSpPr/>
              <p:nvPr/>
            </p:nvGrpSpPr>
            <p:grpSpPr>
              <a:xfrm>
                <a:off x="1395390" y="1714488"/>
                <a:ext cx="214314" cy="214314"/>
                <a:chOff x="1357290" y="1714488"/>
                <a:chExt cx="214314" cy="214314"/>
              </a:xfrm>
            </p:grpSpPr>
            <p:sp>
              <p:nvSpPr>
                <p:cNvPr id="225" name="Arc 224"/>
                <p:cNvSpPr/>
                <p:nvPr/>
              </p:nvSpPr>
              <p:spPr>
                <a:xfrm>
                  <a:off x="1357290" y="1714488"/>
                  <a:ext cx="214314" cy="214314"/>
                </a:xfrm>
                <a:prstGeom prst="arc">
                  <a:avLst>
                    <a:gd name="adj1" fmla="val 5397788"/>
                    <a:gd name="adj2" fmla="val 16131307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26" name="Connecteur droit 225"/>
                <p:cNvCxnSpPr>
                  <a:stCxn id="225" idx="0"/>
                  <a:endCxn id="225" idx="2"/>
                </p:cNvCxnSpPr>
                <p:nvPr/>
              </p:nvCxnSpPr>
              <p:spPr>
                <a:xfrm flipH="1" flipV="1">
                  <a:off x="1462306" y="1714509"/>
                  <a:ext cx="0" cy="21429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3" name="Connecteur droit 222"/>
              <p:cNvCxnSpPr/>
              <p:nvPr/>
            </p:nvCxnSpPr>
            <p:spPr>
              <a:xfrm>
                <a:off x="1500166" y="1773226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necteur droit 223"/>
              <p:cNvCxnSpPr/>
              <p:nvPr/>
            </p:nvCxnSpPr>
            <p:spPr>
              <a:xfrm>
                <a:off x="1500166" y="1882764"/>
                <a:ext cx="142876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e 214"/>
            <p:cNvGrpSpPr/>
            <p:nvPr/>
          </p:nvGrpSpPr>
          <p:grpSpPr>
            <a:xfrm>
              <a:off x="7426732" y="1051259"/>
              <a:ext cx="182151" cy="151793"/>
              <a:chOff x="7452320" y="936536"/>
              <a:chExt cx="312258" cy="260216"/>
            </a:xfrm>
          </p:grpSpPr>
          <p:cxnSp>
            <p:nvCxnSpPr>
              <p:cNvPr id="216" name="Connecteur droit 215"/>
              <p:cNvCxnSpPr/>
              <p:nvPr/>
            </p:nvCxnSpPr>
            <p:spPr>
              <a:xfrm rot="5400000" flipH="1" flipV="1">
                <a:off x="7400277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/>
              <p:cNvCxnSpPr/>
              <p:nvPr/>
            </p:nvCxnSpPr>
            <p:spPr>
              <a:xfrm rot="16200000" flipV="1">
                <a:off x="7400277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necteur droit 217"/>
              <p:cNvCxnSpPr/>
              <p:nvPr/>
            </p:nvCxnSpPr>
            <p:spPr>
              <a:xfrm rot="5400000" flipH="1" flipV="1">
                <a:off x="7452320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218"/>
              <p:cNvCxnSpPr/>
              <p:nvPr/>
            </p:nvCxnSpPr>
            <p:spPr>
              <a:xfrm rot="16200000" flipV="1">
                <a:off x="7504363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necteur droit 219"/>
              <p:cNvCxnSpPr/>
              <p:nvPr/>
            </p:nvCxnSpPr>
            <p:spPr>
              <a:xfrm rot="5400000" flipH="1" flipV="1">
                <a:off x="7556406" y="1040623"/>
                <a:ext cx="260215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necteur droit 220"/>
              <p:cNvCxnSpPr/>
              <p:nvPr/>
            </p:nvCxnSpPr>
            <p:spPr>
              <a:xfrm rot="16200000" flipV="1">
                <a:off x="7660492" y="988579"/>
                <a:ext cx="156129" cy="52043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1" name="Connecteur droit 230"/>
          <p:cNvCxnSpPr/>
          <p:nvPr/>
        </p:nvCxnSpPr>
        <p:spPr>
          <a:xfrm>
            <a:off x="2406376" y="836712"/>
            <a:ext cx="1785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231"/>
          <p:cNvCxnSpPr/>
          <p:nvPr/>
        </p:nvCxnSpPr>
        <p:spPr>
          <a:xfrm flipV="1">
            <a:off x="2938234" y="473173"/>
            <a:ext cx="0" cy="36354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232"/>
          <p:cNvCxnSpPr>
            <a:endCxn id="88" idx="2"/>
          </p:cNvCxnSpPr>
          <p:nvPr/>
        </p:nvCxnSpPr>
        <p:spPr>
          <a:xfrm>
            <a:off x="2930525" y="666272"/>
            <a:ext cx="7662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060215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1119</Words>
  <Application>Microsoft Office PowerPoint</Application>
  <PresentationFormat>Affichage à l'écran (4:3)</PresentationFormat>
  <Paragraphs>657</Paragraphs>
  <Slides>43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43</vt:i4>
      </vt:variant>
    </vt:vector>
  </HeadingPairs>
  <TitlesOfParts>
    <vt:vector size="46" baseType="lpstr">
      <vt:lpstr>Plaquette commerciale</vt:lpstr>
      <vt:lpstr>Thème Office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Découvrez la PTSI PT du Lycée Jules Haag</dc:title>
  <dc:creator/>
  <cp:lastModifiedBy/>
  <cp:revision>1</cp:revision>
  <dcterms:created xsi:type="dcterms:W3CDTF">2011-01-14T10:02:43Z</dcterms:created>
  <dcterms:modified xsi:type="dcterms:W3CDTF">2018-02-27T09:29:40Z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