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2" r:id="rId3"/>
    <p:sldId id="273" r:id="rId4"/>
    <p:sldId id="274" r:id="rId5"/>
    <p:sldId id="271" r:id="rId6"/>
    <p:sldId id="270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2" autoAdjust="0"/>
    <p:restoredTop sz="90498" autoAdjust="0"/>
  </p:normalViewPr>
  <p:slideViewPr>
    <p:cSldViewPr snapToObjects="1">
      <p:cViewPr>
        <p:scale>
          <a:sx n="120" d="100"/>
          <a:sy n="120" d="100"/>
        </p:scale>
        <p:origin x="-7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20/02/2018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20/02/2018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20/02/2018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20/02/2018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20/02/2018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20/02/2018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20/02/2018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20/02/2018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20/02/2018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20/02/2018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20/02/2018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20/02/2018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/>
        </p:nvSpPr>
        <p:spPr>
          <a:xfrm>
            <a:off x="971600" y="231287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1988840"/>
            <a:ext cx="1080120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Rectangle 5"/>
          <p:cNvSpPr/>
          <p:nvPr/>
        </p:nvSpPr>
        <p:spPr>
          <a:xfrm>
            <a:off x="1043608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971600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547664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1259632" y="209685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971600" y="231287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979712" y="1268760"/>
            <a:ext cx="0" cy="144016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/>
          <p:cNvSpPr/>
          <p:nvPr/>
        </p:nvSpPr>
        <p:spPr>
          <a:xfrm>
            <a:off x="1763688" y="692696"/>
            <a:ext cx="432048" cy="21602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/>
          <p:cNvCxnSpPr/>
          <p:nvPr/>
        </p:nvCxnSpPr>
        <p:spPr>
          <a:xfrm>
            <a:off x="1691680" y="692696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267744" y="692696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1979712" y="908720"/>
            <a:ext cx="0" cy="36004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1979712" y="332656"/>
            <a:ext cx="0" cy="36004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592052" y="806586"/>
            <a:ext cx="819708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1895379" y="1268760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1979712" y="188640"/>
            <a:ext cx="0" cy="14401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37"/>
          <p:cNvCxnSpPr/>
          <p:nvPr/>
        </p:nvCxnSpPr>
        <p:spPr>
          <a:xfrm flipH="1">
            <a:off x="1259632" y="188640"/>
            <a:ext cx="18722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>
            <a:endCxn id="46" idx="0"/>
          </p:cNvCxnSpPr>
          <p:nvPr/>
        </p:nvCxnSpPr>
        <p:spPr>
          <a:xfrm>
            <a:off x="3131840" y="188640"/>
            <a:ext cx="0" cy="169218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895379" y="332656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Rectangle 45"/>
          <p:cNvSpPr/>
          <p:nvPr/>
        </p:nvSpPr>
        <p:spPr>
          <a:xfrm>
            <a:off x="2915816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47"/>
          <p:cNvCxnSpPr/>
          <p:nvPr/>
        </p:nvCxnSpPr>
        <p:spPr>
          <a:xfrm>
            <a:off x="3131840" y="2096852"/>
            <a:ext cx="0" cy="169218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1979712" y="3637218"/>
            <a:ext cx="0" cy="14401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Connecteur droit 49"/>
          <p:cNvCxnSpPr/>
          <p:nvPr/>
        </p:nvCxnSpPr>
        <p:spPr>
          <a:xfrm flipH="1">
            <a:off x="1979712" y="3781234"/>
            <a:ext cx="115212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1895379" y="3637218"/>
            <a:ext cx="168666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1895379" y="2702982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2845845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3421909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2411760" y="1982962"/>
            <a:ext cx="1154165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2400551" y="800708"/>
            <a:ext cx="0" cy="1188132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3851920" y="1982962"/>
            <a:ext cx="720080" cy="0"/>
          </a:xfrm>
          <a:prstGeom prst="line">
            <a:avLst/>
          </a:prstGeom>
          <a:noFill/>
          <a:ln w="28575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Connecteur droit 62"/>
          <p:cNvCxnSpPr/>
          <p:nvPr/>
        </p:nvCxnSpPr>
        <p:spPr>
          <a:xfrm rot="16200000">
            <a:off x="3491880" y="1628800"/>
            <a:ext cx="720080" cy="0"/>
          </a:xfrm>
          <a:prstGeom prst="line">
            <a:avLst/>
          </a:prstGeom>
          <a:noFill/>
          <a:ln w="28575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4309357" y="1705963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357" y="1705963"/>
                <a:ext cx="362022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3779912" y="1130260"/>
                <a:ext cx="372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1130260"/>
                <a:ext cx="372346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Ellipse 65"/>
          <p:cNvSpPr/>
          <p:nvPr/>
        </p:nvSpPr>
        <p:spPr>
          <a:xfrm>
            <a:off x="1666176" y="1680136"/>
            <a:ext cx="276999" cy="276999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 smtClean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1</a:t>
            </a:r>
            <a:endParaRPr lang="fr-FR" sz="1400" dirty="0">
              <a:ln>
                <a:solidFill>
                  <a:srgbClr val="7030A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67" name="Ellipse 66"/>
          <p:cNvSpPr/>
          <p:nvPr/>
        </p:nvSpPr>
        <p:spPr>
          <a:xfrm>
            <a:off x="2057236" y="374176"/>
            <a:ext cx="276999" cy="27699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 smtClean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2</a:t>
            </a:r>
            <a:endParaRPr lang="fr-FR" sz="1400" dirty="0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68" name="Ellipse 67"/>
          <p:cNvSpPr/>
          <p:nvPr/>
        </p:nvSpPr>
        <p:spPr>
          <a:xfrm>
            <a:off x="2434691" y="1668296"/>
            <a:ext cx="276999" cy="276999"/>
          </a:xfrm>
          <a:prstGeom prst="ellips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3</a:t>
            </a:r>
          </a:p>
        </p:txBody>
      </p:sp>
      <p:cxnSp>
        <p:nvCxnSpPr>
          <p:cNvPr id="69" name="Connecteur droit 68"/>
          <p:cNvCxnSpPr/>
          <p:nvPr/>
        </p:nvCxnSpPr>
        <p:spPr>
          <a:xfrm rot="16200000">
            <a:off x="2040511" y="908720"/>
            <a:ext cx="720080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ZoneTexte 69"/>
              <p:cNvSpPr txBox="1"/>
              <p:nvPr/>
            </p:nvSpPr>
            <p:spPr>
              <a:xfrm>
                <a:off x="2434691" y="662208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691" y="662208"/>
                <a:ext cx="372345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Ellipse 39"/>
          <p:cNvSpPr/>
          <p:nvPr/>
        </p:nvSpPr>
        <p:spPr>
          <a:xfrm>
            <a:off x="2777316" y="3483405"/>
            <a:ext cx="276999" cy="27699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42" name="Connecteur droit 41"/>
          <p:cNvCxnSpPr/>
          <p:nvPr/>
        </p:nvCxnSpPr>
        <p:spPr>
          <a:xfrm>
            <a:off x="1259632" y="188640"/>
            <a:ext cx="0" cy="168631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2021480" y="1850340"/>
                <a:ext cx="322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480" y="1850340"/>
                <a:ext cx="322524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1285745" y="645639"/>
                <a:ext cx="3305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745" y="645639"/>
                <a:ext cx="330540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ZoneTexte 46"/>
              <p:cNvSpPr txBox="1"/>
              <p:nvPr/>
            </p:nvSpPr>
            <p:spPr>
              <a:xfrm>
                <a:off x="1616285" y="1130260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𝑰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285" y="1130260"/>
                <a:ext cx="287258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ZoneTexte 52"/>
              <p:cNvSpPr txBox="1"/>
              <p:nvPr/>
            </p:nvSpPr>
            <p:spPr>
              <a:xfrm>
                <a:off x="1645046" y="194156"/>
                <a:ext cx="2840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𝑱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046" y="194156"/>
                <a:ext cx="284052" cy="276999"/>
              </a:xfrm>
              <a:prstGeom prst="rect">
                <a:avLst/>
              </a:prstGeom>
              <a:blipFill rotWithShape="1">
                <a:blip r:embed="rId8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6555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/>
        </p:nvSpPr>
        <p:spPr>
          <a:xfrm>
            <a:off x="971600" y="231287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1988840"/>
            <a:ext cx="1080120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Rectangle 5"/>
          <p:cNvSpPr/>
          <p:nvPr/>
        </p:nvSpPr>
        <p:spPr>
          <a:xfrm>
            <a:off x="1043608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971600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547664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1259632" y="209685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971600" y="231287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979712" y="1052736"/>
            <a:ext cx="0" cy="1860452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/>
          <p:cNvSpPr/>
          <p:nvPr/>
        </p:nvSpPr>
        <p:spPr>
          <a:xfrm>
            <a:off x="2188912" y="692696"/>
            <a:ext cx="432048" cy="216024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/>
          <p:cNvCxnSpPr/>
          <p:nvPr/>
        </p:nvCxnSpPr>
        <p:spPr>
          <a:xfrm>
            <a:off x="2116904" y="692696"/>
            <a:ext cx="0" cy="2160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692968" y="692696"/>
            <a:ext cx="0" cy="2160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1979712" y="554560"/>
            <a:ext cx="0" cy="504052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979712" y="806586"/>
            <a:ext cx="857272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1895379" y="1052736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37"/>
          <p:cNvCxnSpPr/>
          <p:nvPr/>
        </p:nvCxnSpPr>
        <p:spPr>
          <a:xfrm flipH="1">
            <a:off x="2831484" y="183117"/>
            <a:ext cx="1020436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3851920" y="176884"/>
            <a:ext cx="0" cy="3621163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895379" y="548680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Rectangle 45"/>
          <p:cNvSpPr/>
          <p:nvPr/>
        </p:nvSpPr>
        <p:spPr>
          <a:xfrm>
            <a:off x="2908992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1" name="Connecteur droit 50"/>
          <p:cNvCxnSpPr/>
          <p:nvPr/>
        </p:nvCxnSpPr>
        <p:spPr>
          <a:xfrm>
            <a:off x="2755776" y="3705280"/>
            <a:ext cx="168666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1895379" y="2924944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2839021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3415085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2404936" y="1982962"/>
            <a:ext cx="1154165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Connecteur droit 56"/>
          <p:cNvCxnSpPr>
            <a:stCxn id="21" idx="2"/>
          </p:cNvCxnSpPr>
          <p:nvPr/>
        </p:nvCxnSpPr>
        <p:spPr>
          <a:xfrm>
            <a:off x="2404936" y="908720"/>
            <a:ext cx="0" cy="108012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6" name="Ellipse 65"/>
          <p:cNvSpPr/>
          <p:nvPr/>
        </p:nvSpPr>
        <p:spPr>
          <a:xfrm>
            <a:off x="1666176" y="1680136"/>
            <a:ext cx="276999" cy="276999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 smtClean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1</a:t>
            </a:r>
            <a:endParaRPr lang="fr-FR" sz="1400" dirty="0">
              <a:ln>
                <a:solidFill>
                  <a:srgbClr val="7030A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67" name="Ellipse 66"/>
          <p:cNvSpPr/>
          <p:nvPr/>
        </p:nvSpPr>
        <p:spPr>
          <a:xfrm>
            <a:off x="2908992" y="381419"/>
            <a:ext cx="276999" cy="27699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 smtClean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2</a:t>
            </a:r>
            <a:endParaRPr lang="fr-FR" sz="1400" dirty="0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68" name="Ellipse 67"/>
          <p:cNvSpPr/>
          <p:nvPr/>
        </p:nvSpPr>
        <p:spPr>
          <a:xfrm>
            <a:off x="2427867" y="1668296"/>
            <a:ext cx="276999" cy="276999"/>
          </a:xfrm>
          <a:prstGeom prst="ellips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40" name="Ellipse 39"/>
          <p:cNvSpPr/>
          <p:nvPr/>
        </p:nvSpPr>
        <p:spPr>
          <a:xfrm>
            <a:off x="1121132" y="2453472"/>
            <a:ext cx="276999" cy="27699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ZoneTexte 43"/>
              <p:cNvSpPr txBox="1"/>
              <p:nvPr/>
            </p:nvSpPr>
            <p:spPr>
              <a:xfrm>
                <a:off x="1955642" y="1850340"/>
                <a:ext cx="322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642" y="1850340"/>
                <a:ext cx="32252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ZoneTexte 44"/>
              <p:cNvSpPr txBox="1"/>
              <p:nvPr/>
            </p:nvSpPr>
            <p:spPr>
              <a:xfrm>
                <a:off x="1632804" y="669771"/>
                <a:ext cx="3305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2804" y="669771"/>
                <a:ext cx="330540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ZoneTexte 46"/>
              <p:cNvSpPr txBox="1"/>
              <p:nvPr/>
            </p:nvSpPr>
            <p:spPr>
              <a:xfrm>
                <a:off x="1654445" y="914236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𝑰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445" y="914236"/>
                <a:ext cx="287258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ZoneTexte 52"/>
              <p:cNvSpPr txBox="1"/>
              <p:nvPr/>
            </p:nvSpPr>
            <p:spPr>
              <a:xfrm>
                <a:off x="1656048" y="410180"/>
                <a:ext cx="2840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𝑱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048" y="410180"/>
                <a:ext cx="284052" cy="276999"/>
              </a:xfrm>
              <a:prstGeom prst="rect">
                <a:avLst/>
              </a:prstGeom>
              <a:blipFill rotWithShape="1">
                <a:blip r:embed="rId5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eur droit 57"/>
          <p:cNvCxnSpPr/>
          <p:nvPr/>
        </p:nvCxnSpPr>
        <p:spPr>
          <a:xfrm>
            <a:off x="2831483" y="260644"/>
            <a:ext cx="0" cy="10801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2747150" y="1337000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/>
          <p:cNvCxnSpPr/>
          <p:nvPr/>
        </p:nvCxnSpPr>
        <p:spPr>
          <a:xfrm flipV="1">
            <a:off x="2839021" y="176884"/>
            <a:ext cx="0" cy="8376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Connecteur droit 61"/>
          <p:cNvCxnSpPr/>
          <p:nvPr/>
        </p:nvCxnSpPr>
        <p:spPr>
          <a:xfrm>
            <a:off x="2747150" y="264416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2840277" y="3705280"/>
            <a:ext cx="0" cy="8376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8" name="Rectangle 77"/>
          <p:cNvSpPr/>
          <p:nvPr/>
        </p:nvSpPr>
        <p:spPr>
          <a:xfrm>
            <a:off x="4065907" y="1878079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9" name="Connecteur droit 78"/>
          <p:cNvCxnSpPr/>
          <p:nvPr/>
        </p:nvCxnSpPr>
        <p:spPr>
          <a:xfrm>
            <a:off x="3995936" y="1872201"/>
            <a:ext cx="0" cy="216024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Connecteur droit 79"/>
          <p:cNvCxnSpPr/>
          <p:nvPr/>
        </p:nvCxnSpPr>
        <p:spPr>
          <a:xfrm>
            <a:off x="4572000" y="1872201"/>
            <a:ext cx="0" cy="216024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1" name="Connecteur droit 80"/>
          <p:cNvCxnSpPr/>
          <p:nvPr/>
        </p:nvCxnSpPr>
        <p:spPr>
          <a:xfrm>
            <a:off x="3851920" y="1988840"/>
            <a:ext cx="880018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6" name="Connecteur droit 85"/>
          <p:cNvCxnSpPr/>
          <p:nvPr/>
        </p:nvCxnSpPr>
        <p:spPr>
          <a:xfrm flipH="1">
            <a:off x="2831483" y="3798047"/>
            <a:ext cx="1020437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0" name="Forme libre 89"/>
          <p:cNvSpPr/>
          <p:nvPr/>
        </p:nvSpPr>
        <p:spPr>
          <a:xfrm>
            <a:off x="2831484" y="231287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1" name="Connecteur droit 90"/>
          <p:cNvCxnSpPr/>
          <p:nvPr/>
        </p:nvCxnSpPr>
        <p:spPr>
          <a:xfrm>
            <a:off x="3119516" y="209685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2" name="Connecteur droit 91"/>
          <p:cNvCxnSpPr/>
          <p:nvPr/>
        </p:nvCxnSpPr>
        <p:spPr>
          <a:xfrm>
            <a:off x="2831484" y="231287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3" name="Forme libre 92"/>
          <p:cNvSpPr/>
          <p:nvPr/>
        </p:nvSpPr>
        <p:spPr>
          <a:xfrm>
            <a:off x="3993899" y="231287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4" name="Connecteur droit 93"/>
          <p:cNvCxnSpPr/>
          <p:nvPr/>
        </p:nvCxnSpPr>
        <p:spPr>
          <a:xfrm>
            <a:off x="4281931" y="209685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5" name="Connecteur droit 94"/>
          <p:cNvCxnSpPr/>
          <p:nvPr/>
        </p:nvCxnSpPr>
        <p:spPr>
          <a:xfrm>
            <a:off x="3993899" y="231287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6" name="Ellipse 95"/>
          <p:cNvSpPr/>
          <p:nvPr/>
        </p:nvSpPr>
        <p:spPr>
          <a:xfrm>
            <a:off x="3927407" y="1498988"/>
            <a:ext cx="276999" cy="276999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4</a:t>
            </a:r>
            <a:endParaRPr lang="fr-FR" sz="1400" dirty="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ZoneTexte 145"/>
              <p:cNvSpPr txBox="1"/>
              <p:nvPr/>
            </p:nvSpPr>
            <p:spPr>
              <a:xfrm>
                <a:off x="1750322" y="260644"/>
                <a:ext cx="4587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>
          <p:sp>
            <p:nvSpPr>
              <p:cNvPr id="146" name="ZoneTexte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322" y="260644"/>
                <a:ext cx="458779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ZoneTexte 146"/>
              <p:cNvSpPr txBox="1"/>
              <p:nvPr/>
            </p:nvSpPr>
            <p:spPr>
              <a:xfrm>
                <a:off x="2601487" y="1360488"/>
                <a:ext cx="4587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/>
                            </a:rPr>
                            <m:t>𝟐𝟒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>
          <p:sp>
            <p:nvSpPr>
              <p:cNvPr id="147" name="ZoneTexte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487" y="1360488"/>
                <a:ext cx="458780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5196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/>
        </p:nvSpPr>
        <p:spPr>
          <a:xfrm>
            <a:off x="674942" y="231287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602934" y="1988840"/>
            <a:ext cx="1080120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Rectangle 5"/>
          <p:cNvSpPr/>
          <p:nvPr/>
        </p:nvSpPr>
        <p:spPr>
          <a:xfrm>
            <a:off x="746950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674942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251006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962974" y="209685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674942" y="231287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683054" y="300951"/>
            <a:ext cx="0" cy="3344099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/>
          <p:cNvSpPr/>
          <p:nvPr/>
        </p:nvSpPr>
        <p:spPr>
          <a:xfrm>
            <a:off x="2188912" y="692696"/>
            <a:ext cx="432048" cy="216024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/>
          <p:cNvCxnSpPr/>
          <p:nvPr/>
        </p:nvCxnSpPr>
        <p:spPr>
          <a:xfrm>
            <a:off x="2116904" y="692696"/>
            <a:ext cx="0" cy="2160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692968" y="692696"/>
            <a:ext cx="0" cy="2160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1979712" y="554560"/>
            <a:ext cx="0" cy="504052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979712" y="806586"/>
            <a:ext cx="857272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1683054" y="300951"/>
            <a:ext cx="296658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37"/>
          <p:cNvCxnSpPr/>
          <p:nvPr/>
        </p:nvCxnSpPr>
        <p:spPr>
          <a:xfrm flipH="1">
            <a:off x="2831484" y="183117"/>
            <a:ext cx="1020436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3851920" y="176884"/>
            <a:ext cx="0" cy="3621163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895379" y="548680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Rectangle 45"/>
          <p:cNvSpPr/>
          <p:nvPr/>
        </p:nvSpPr>
        <p:spPr>
          <a:xfrm>
            <a:off x="2908992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1" name="Connecteur droit 50"/>
          <p:cNvCxnSpPr/>
          <p:nvPr/>
        </p:nvCxnSpPr>
        <p:spPr>
          <a:xfrm>
            <a:off x="2755776" y="3705280"/>
            <a:ext cx="168666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1879011" y="3416169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2839021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3415085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2404936" y="1982962"/>
            <a:ext cx="1154165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Connecteur droit 56"/>
          <p:cNvCxnSpPr>
            <a:stCxn id="21" idx="2"/>
          </p:cNvCxnSpPr>
          <p:nvPr/>
        </p:nvCxnSpPr>
        <p:spPr>
          <a:xfrm>
            <a:off x="2404936" y="908720"/>
            <a:ext cx="0" cy="108012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6" name="Ellipse 65"/>
          <p:cNvSpPr/>
          <p:nvPr/>
        </p:nvSpPr>
        <p:spPr>
          <a:xfrm>
            <a:off x="1369518" y="1668295"/>
            <a:ext cx="276999" cy="276999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 smtClean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1</a:t>
            </a:r>
            <a:endParaRPr lang="fr-FR" sz="1400" dirty="0">
              <a:ln>
                <a:solidFill>
                  <a:srgbClr val="7030A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67" name="Ellipse 66"/>
          <p:cNvSpPr/>
          <p:nvPr/>
        </p:nvSpPr>
        <p:spPr>
          <a:xfrm>
            <a:off x="2908992" y="381419"/>
            <a:ext cx="276999" cy="27699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 smtClean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2</a:t>
            </a:r>
            <a:endParaRPr lang="fr-FR" sz="1400" dirty="0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68" name="Ellipse 67"/>
          <p:cNvSpPr/>
          <p:nvPr/>
        </p:nvSpPr>
        <p:spPr>
          <a:xfrm>
            <a:off x="2427867" y="1668296"/>
            <a:ext cx="276999" cy="276999"/>
          </a:xfrm>
          <a:prstGeom prst="ellips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40" name="Ellipse 39"/>
          <p:cNvSpPr/>
          <p:nvPr/>
        </p:nvSpPr>
        <p:spPr>
          <a:xfrm>
            <a:off x="824474" y="2453472"/>
            <a:ext cx="276999" cy="27699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ZoneTexte 43"/>
              <p:cNvSpPr txBox="1"/>
              <p:nvPr/>
            </p:nvSpPr>
            <p:spPr>
              <a:xfrm>
                <a:off x="1658984" y="1850340"/>
                <a:ext cx="322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984" y="1850340"/>
                <a:ext cx="32252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ZoneTexte 44"/>
              <p:cNvSpPr txBox="1"/>
              <p:nvPr/>
            </p:nvSpPr>
            <p:spPr>
              <a:xfrm>
                <a:off x="1632804" y="669771"/>
                <a:ext cx="3305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2804" y="669771"/>
                <a:ext cx="330540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ZoneTexte 46"/>
              <p:cNvSpPr txBox="1"/>
              <p:nvPr/>
            </p:nvSpPr>
            <p:spPr>
              <a:xfrm>
                <a:off x="1654445" y="914236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𝑰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445" y="914236"/>
                <a:ext cx="287258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ZoneTexte 52"/>
              <p:cNvSpPr txBox="1"/>
              <p:nvPr/>
            </p:nvSpPr>
            <p:spPr>
              <a:xfrm>
                <a:off x="1656048" y="410180"/>
                <a:ext cx="2840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𝑱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048" y="410180"/>
                <a:ext cx="284052" cy="276999"/>
              </a:xfrm>
              <a:prstGeom prst="rect">
                <a:avLst/>
              </a:prstGeom>
              <a:blipFill rotWithShape="1">
                <a:blip r:embed="rId5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eur droit 57"/>
          <p:cNvCxnSpPr/>
          <p:nvPr/>
        </p:nvCxnSpPr>
        <p:spPr>
          <a:xfrm>
            <a:off x="2831483" y="260644"/>
            <a:ext cx="0" cy="10801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2747150" y="1337000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/>
          <p:cNvCxnSpPr/>
          <p:nvPr/>
        </p:nvCxnSpPr>
        <p:spPr>
          <a:xfrm flipV="1">
            <a:off x="2839021" y="176884"/>
            <a:ext cx="0" cy="8376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Connecteur droit 61"/>
          <p:cNvCxnSpPr/>
          <p:nvPr/>
        </p:nvCxnSpPr>
        <p:spPr>
          <a:xfrm>
            <a:off x="2747150" y="264416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2840277" y="3705280"/>
            <a:ext cx="0" cy="8376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8" name="Rectangle 77"/>
          <p:cNvSpPr/>
          <p:nvPr/>
        </p:nvSpPr>
        <p:spPr>
          <a:xfrm>
            <a:off x="4065907" y="1878079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9" name="Connecteur droit 78"/>
          <p:cNvCxnSpPr/>
          <p:nvPr/>
        </p:nvCxnSpPr>
        <p:spPr>
          <a:xfrm>
            <a:off x="3995936" y="1872201"/>
            <a:ext cx="0" cy="216024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Connecteur droit 79"/>
          <p:cNvCxnSpPr/>
          <p:nvPr/>
        </p:nvCxnSpPr>
        <p:spPr>
          <a:xfrm>
            <a:off x="4572000" y="1872201"/>
            <a:ext cx="0" cy="216024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1" name="Connecteur droit 80"/>
          <p:cNvCxnSpPr/>
          <p:nvPr/>
        </p:nvCxnSpPr>
        <p:spPr>
          <a:xfrm>
            <a:off x="3851920" y="1988840"/>
            <a:ext cx="880018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6" name="Connecteur droit 85"/>
          <p:cNvCxnSpPr/>
          <p:nvPr/>
        </p:nvCxnSpPr>
        <p:spPr>
          <a:xfrm flipH="1">
            <a:off x="2831483" y="3798047"/>
            <a:ext cx="1020437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0" name="Forme libre 89"/>
          <p:cNvSpPr/>
          <p:nvPr/>
        </p:nvSpPr>
        <p:spPr>
          <a:xfrm>
            <a:off x="2831484" y="231287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1" name="Connecteur droit 90"/>
          <p:cNvCxnSpPr/>
          <p:nvPr/>
        </p:nvCxnSpPr>
        <p:spPr>
          <a:xfrm>
            <a:off x="3119516" y="209685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2" name="Connecteur droit 91"/>
          <p:cNvCxnSpPr/>
          <p:nvPr/>
        </p:nvCxnSpPr>
        <p:spPr>
          <a:xfrm>
            <a:off x="2831484" y="231287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3" name="Forme libre 92"/>
          <p:cNvSpPr/>
          <p:nvPr/>
        </p:nvSpPr>
        <p:spPr>
          <a:xfrm>
            <a:off x="3993899" y="231287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4" name="Connecteur droit 93"/>
          <p:cNvCxnSpPr/>
          <p:nvPr/>
        </p:nvCxnSpPr>
        <p:spPr>
          <a:xfrm>
            <a:off x="4281931" y="209685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5" name="Connecteur droit 94"/>
          <p:cNvCxnSpPr/>
          <p:nvPr/>
        </p:nvCxnSpPr>
        <p:spPr>
          <a:xfrm>
            <a:off x="3993899" y="231287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6" name="Ellipse 95"/>
          <p:cNvSpPr/>
          <p:nvPr/>
        </p:nvSpPr>
        <p:spPr>
          <a:xfrm>
            <a:off x="3927407" y="1498988"/>
            <a:ext cx="276999" cy="276999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4</a:t>
            </a:r>
            <a:endParaRPr lang="fr-FR" sz="1400" dirty="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cxnSp>
        <p:nvCxnSpPr>
          <p:cNvPr id="60" name="Connecteur droit 59"/>
          <p:cNvCxnSpPr/>
          <p:nvPr/>
        </p:nvCxnSpPr>
        <p:spPr>
          <a:xfrm>
            <a:off x="1895379" y="1052736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Connecteur droit 64"/>
          <p:cNvCxnSpPr/>
          <p:nvPr/>
        </p:nvCxnSpPr>
        <p:spPr>
          <a:xfrm>
            <a:off x="1666686" y="3645050"/>
            <a:ext cx="296658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Connecteur droit 68"/>
          <p:cNvCxnSpPr/>
          <p:nvPr/>
        </p:nvCxnSpPr>
        <p:spPr>
          <a:xfrm flipV="1">
            <a:off x="1981508" y="303896"/>
            <a:ext cx="0" cy="244783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Connecteur droit 69"/>
          <p:cNvCxnSpPr/>
          <p:nvPr/>
        </p:nvCxnSpPr>
        <p:spPr>
          <a:xfrm flipV="1">
            <a:off x="1963344" y="3400267"/>
            <a:ext cx="0" cy="244783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ZoneTexte 70"/>
              <p:cNvSpPr txBox="1"/>
              <p:nvPr/>
            </p:nvSpPr>
            <p:spPr>
              <a:xfrm>
                <a:off x="1752118" y="1063769"/>
                <a:ext cx="4587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118" y="1063769"/>
                <a:ext cx="458779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ZoneTexte 71"/>
              <p:cNvSpPr txBox="1"/>
              <p:nvPr/>
            </p:nvSpPr>
            <p:spPr>
              <a:xfrm>
                <a:off x="2602094" y="1337000"/>
                <a:ext cx="4587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/>
                            </a:rPr>
                            <m:t>𝟐𝟒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>
          <p:sp>
            <p:nvSpPr>
              <p:cNvPr id="72" name="ZoneTexte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094" y="1337000"/>
                <a:ext cx="458780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2608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/>
        </p:nvSpPr>
        <p:spPr>
          <a:xfrm>
            <a:off x="971600" y="231287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1988840"/>
            <a:ext cx="1080120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Rectangle 5"/>
          <p:cNvSpPr/>
          <p:nvPr/>
        </p:nvSpPr>
        <p:spPr>
          <a:xfrm>
            <a:off x="1043608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971600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547664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1259632" y="209685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971600" y="231287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979712" y="1052736"/>
            <a:ext cx="0" cy="1860452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/>
          <p:cNvSpPr/>
          <p:nvPr/>
        </p:nvSpPr>
        <p:spPr>
          <a:xfrm>
            <a:off x="2188912" y="692696"/>
            <a:ext cx="432048" cy="216024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/>
          <p:cNvCxnSpPr/>
          <p:nvPr/>
        </p:nvCxnSpPr>
        <p:spPr>
          <a:xfrm>
            <a:off x="2116904" y="692696"/>
            <a:ext cx="0" cy="2160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692968" y="692696"/>
            <a:ext cx="0" cy="2160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1979712" y="554560"/>
            <a:ext cx="0" cy="504052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979712" y="806586"/>
            <a:ext cx="1860768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1895379" y="1052736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3848327" y="1340767"/>
            <a:ext cx="0" cy="1296145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895379" y="548680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Rectangle 45"/>
          <p:cNvSpPr/>
          <p:nvPr/>
        </p:nvSpPr>
        <p:spPr>
          <a:xfrm>
            <a:off x="2908992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1" name="Connecteur droit 50"/>
          <p:cNvCxnSpPr/>
          <p:nvPr/>
        </p:nvCxnSpPr>
        <p:spPr>
          <a:xfrm>
            <a:off x="3771548" y="2630239"/>
            <a:ext cx="168666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1895379" y="2924944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2839021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3415085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2404936" y="1982962"/>
            <a:ext cx="1154165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Connecteur droit 56"/>
          <p:cNvCxnSpPr>
            <a:stCxn id="21" idx="2"/>
          </p:cNvCxnSpPr>
          <p:nvPr/>
        </p:nvCxnSpPr>
        <p:spPr>
          <a:xfrm>
            <a:off x="2404936" y="908720"/>
            <a:ext cx="0" cy="108012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6" name="Ellipse 65"/>
          <p:cNvSpPr/>
          <p:nvPr/>
        </p:nvSpPr>
        <p:spPr>
          <a:xfrm>
            <a:off x="1666176" y="1680136"/>
            <a:ext cx="276999" cy="276999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 smtClean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1</a:t>
            </a:r>
            <a:endParaRPr lang="fr-FR" sz="1400" dirty="0">
              <a:ln>
                <a:solidFill>
                  <a:srgbClr val="7030A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67" name="Ellipse 66"/>
          <p:cNvSpPr/>
          <p:nvPr/>
        </p:nvSpPr>
        <p:spPr>
          <a:xfrm>
            <a:off x="3487011" y="438011"/>
            <a:ext cx="276999" cy="27699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 smtClean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2</a:t>
            </a:r>
            <a:endParaRPr lang="fr-FR" sz="1400" dirty="0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68" name="Ellipse 67"/>
          <p:cNvSpPr/>
          <p:nvPr/>
        </p:nvSpPr>
        <p:spPr>
          <a:xfrm>
            <a:off x="2427867" y="1668296"/>
            <a:ext cx="276999" cy="276999"/>
          </a:xfrm>
          <a:prstGeom prst="ellips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40" name="Ellipse 39"/>
          <p:cNvSpPr/>
          <p:nvPr/>
        </p:nvSpPr>
        <p:spPr>
          <a:xfrm>
            <a:off x="1121132" y="2453472"/>
            <a:ext cx="276999" cy="27699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ZoneTexte 43"/>
              <p:cNvSpPr txBox="1"/>
              <p:nvPr/>
            </p:nvSpPr>
            <p:spPr>
              <a:xfrm>
                <a:off x="1955642" y="1850340"/>
                <a:ext cx="322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642" y="1850340"/>
                <a:ext cx="32252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ZoneTexte 44"/>
              <p:cNvSpPr txBox="1"/>
              <p:nvPr/>
            </p:nvSpPr>
            <p:spPr>
              <a:xfrm>
                <a:off x="1632804" y="669771"/>
                <a:ext cx="3305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2804" y="669771"/>
                <a:ext cx="330540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ZoneTexte 46"/>
              <p:cNvSpPr txBox="1"/>
              <p:nvPr/>
            </p:nvSpPr>
            <p:spPr>
              <a:xfrm>
                <a:off x="1654445" y="914236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𝑰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445" y="914236"/>
                <a:ext cx="287258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ZoneTexte 52"/>
              <p:cNvSpPr txBox="1"/>
              <p:nvPr/>
            </p:nvSpPr>
            <p:spPr>
              <a:xfrm>
                <a:off x="1656048" y="410180"/>
                <a:ext cx="2840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𝑱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048" y="410180"/>
                <a:ext cx="284052" cy="276999"/>
              </a:xfrm>
              <a:prstGeom prst="rect">
                <a:avLst/>
              </a:prstGeom>
              <a:blipFill rotWithShape="1">
                <a:blip r:embed="rId5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eur droit 57"/>
          <p:cNvCxnSpPr/>
          <p:nvPr/>
        </p:nvCxnSpPr>
        <p:spPr>
          <a:xfrm>
            <a:off x="3848343" y="260644"/>
            <a:ext cx="0" cy="10801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3764010" y="1337000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Connecteur droit 61"/>
          <p:cNvCxnSpPr/>
          <p:nvPr/>
        </p:nvCxnSpPr>
        <p:spPr>
          <a:xfrm>
            <a:off x="3764010" y="264416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8" name="Rectangle 77"/>
          <p:cNvSpPr/>
          <p:nvPr/>
        </p:nvSpPr>
        <p:spPr>
          <a:xfrm>
            <a:off x="4065907" y="1878079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9" name="Connecteur droit 78"/>
          <p:cNvCxnSpPr/>
          <p:nvPr/>
        </p:nvCxnSpPr>
        <p:spPr>
          <a:xfrm>
            <a:off x="3995936" y="1872201"/>
            <a:ext cx="0" cy="216024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Connecteur droit 79"/>
          <p:cNvCxnSpPr/>
          <p:nvPr/>
        </p:nvCxnSpPr>
        <p:spPr>
          <a:xfrm>
            <a:off x="4572000" y="1872201"/>
            <a:ext cx="0" cy="216024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1" name="Connecteur droit 80"/>
          <p:cNvCxnSpPr/>
          <p:nvPr/>
        </p:nvCxnSpPr>
        <p:spPr>
          <a:xfrm>
            <a:off x="3851920" y="1988840"/>
            <a:ext cx="880018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0" name="Forme libre 89"/>
          <p:cNvSpPr/>
          <p:nvPr/>
        </p:nvSpPr>
        <p:spPr>
          <a:xfrm>
            <a:off x="2831484" y="231287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1" name="Connecteur droit 90"/>
          <p:cNvCxnSpPr/>
          <p:nvPr/>
        </p:nvCxnSpPr>
        <p:spPr>
          <a:xfrm>
            <a:off x="3119516" y="209685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2" name="Connecteur droit 91"/>
          <p:cNvCxnSpPr/>
          <p:nvPr/>
        </p:nvCxnSpPr>
        <p:spPr>
          <a:xfrm>
            <a:off x="2831484" y="231287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3" name="Forme libre 92"/>
          <p:cNvSpPr/>
          <p:nvPr/>
        </p:nvSpPr>
        <p:spPr>
          <a:xfrm>
            <a:off x="3993899" y="231287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4" name="Connecteur droit 93"/>
          <p:cNvCxnSpPr/>
          <p:nvPr/>
        </p:nvCxnSpPr>
        <p:spPr>
          <a:xfrm>
            <a:off x="4281931" y="209685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5" name="Connecteur droit 94"/>
          <p:cNvCxnSpPr/>
          <p:nvPr/>
        </p:nvCxnSpPr>
        <p:spPr>
          <a:xfrm>
            <a:off x="3993899" y="231287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6" name="Ellipse 95"/>
          <p:cNvSpPr/>
          <p:nvPr/>
        </p:nvSpPr>
        <p:spPr>
          <a:xfrm>
            <a:off x="3927407" y="1498988"/>
            <a:ext cx="276999" cy="276999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4</a:t>
            </a:r>
            <a:endParaRPr lang="fr-FR" sz="1400" dirty="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ZoneTexte 62"/>
              <p:cNvSpPr txBox="1"/>
              <p:nvPr/>
            </p:nvSpPr>
            <p:spPr>
              <a:xfrm>
                <a:off x="1750322" y="260644"/>
                <a:ext cx="4587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>
          <p:sp>
            <p:nvSpPr>
              <p:cNvPr id="63" name="ZoneTexte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322" y="260644"/>
                <a:ext cx="458779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ZoneTexte 63"/>
              <p:cNvSpPr txBox="1"/>
              <p:nvPr/>
            </p:nvSpPr>
            <p:spPr>
              <a:xfrm>
                <a:off x="3618937" y="-16355"/>
                <a:ext cx="4587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/>
                            </a:rPr>
                            <m:t>𝟐𝟒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937" y="-16355"/>
                <a:ext cx="458780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587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/>
        </p:nvSpPr>
        <p:spPr>
          <a:xfrm>
            <a:off x="971600" y="231287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1988840"/>
            <a:ext cx="1080120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Rectangle 5"/>
          <p:cNvSpPr/>
          <p:nvPr/>
        </p:nvSpPr>
        <p:spPr>
          <a:xfrm>
            <a:off x="1043608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971600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547664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1259632" y="209685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971600" y="231287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979712" y="1268760"/>
            <a:ext cx="0" cy="144016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/>
          <p:cNvSpPr/>
          <p:nvPr/>
        </p:nvSpPr>
        <p:spPr>
          <a:xfrm>
            <a:off x="1763688" y="692696"/>
            <a:ext cx="432048" cy="21602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/>
          <p:cNvCxnSpPr/>
          <p:nvPr/>
        </p:nvCxnSpPr>
        <p:spPr>
          <a:xfrm>
            <a:off x="1691680" y="692696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267744" y="692696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1979712" y="908720"/>
            <a:ext cx="0" cy="36004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1979712" y="332656"/>
            <a:ext cx="0" cy="36004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592052" y="806586"/>
            <a:ext cx="819708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1895379" y="1268760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1979712" y="188640"/>
            <a:ext cx="0" cy="14401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37"/>
          <p:cNvCxnSpPr/>
          <p:nvPr/>
        </p:nvCxnSpPr>
        <p:spPr>
          <a:xfrm flipH="1">
            <a:off x="1259632" y="188640"/>
            <a:ext cx="18722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>
            <a:endCxn id="46" idx="0"/>
          </p:cNvCxnSpPr>
          <p:nvPr/>
        </p:nvCxnSpPr>
        <p:spPr>
          <a:xfrm>
            <a:off x="3131840" y="188640"/>
            <a:ext cx="0" cy="169218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895379" y="332656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Rectangle 45"/>
          <p:cNvSpPr/>
          <p:nvPr/>
        </p:nvSpPr>
        <p:spPr>
          <a:xfrm>
            <a:off x="2915816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47"/>
          <p:cNvCxnSpPr/>
          <p:nvPr/>
        </p:nvCxnSpPr>
        <p:spPr>
          <a:xfrm>
            <a:off x="3131840" y="2096852"/>
            <a:ext cx="0" cy="169218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1979712" y="3637218"/>
            <a:ext cx="0" cy="14401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Connecteur droit 49"/>
          <p:cNvCxnSpPr/>
          <p:nvPr/>
        </p:nvCxnSpPr>
        <p:spPr>
          <a:xfrm flipH="1">
            <a:off x="1979712" y="3781234"/>
            <a:ext cx="115212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1895379" y="3637218"/>
            <a:ext cx="168666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1895379" y="2702982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2845845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3421909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2411760" y="1982962"/>
            <a:ext cx="1154165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2400551" y="800708"/>
            <a:ext cx="0" cy="1188132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3851920" y="1982962"/>
            <a:ext cx="720080" cy="0"/>
          </a:xfrm>
          <a:prstGeom prst="line">
            <a:avLst/>
          </a:prstGeom>
          <a:noFill/>
          <a:ln w="28575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Connecteur droit 62"/>
          <p:cNvCxnSpPr/>
          <p:nvPr/>
        </p:nvCxnSpPr>
        <p:spPr>
          <a:xfrm rot="16200000">
            <a:off x="3491880" y="1628800"/>
            <a:ext cx="720080" cy="0"/>
          </a:xfrm>
          <a:prstGeom prst="line">
            <a:avLst/>
          </a:prstGeom>
          <a:noFill/>
          <a:ln w="28575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4309357" y="1705963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357" y="1705963"/>
                <a:ext cx="362022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3779912" y="1130260"/>
                <a:ext cx="372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1130260"/>
                <a:ext cx="372346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Ellipse 65"/>
          <p:cNvSpPr/>
          <p:nvPr/>
        </p:nvSpPr>
        <p:spPr>
          <a:xfrm>
            <a:off x="1666176" y="1680136"/>
            <a:ext cx="276999" cy="276999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 smtClean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1</a:t>
            </a:r>
            <a:endParaRPr lang="fr-FR" sz="1400" dirty="0">
              <a:ln>
                <a:solidFill>
                  <a:srgbClr val="7030A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67" name="Ellipse 66"/>
          <p:cNvSpPr/>
          <p:nvPr/>
        </p:nvSpPr>
        <p:spPr>
          <a:xfrm>
            <a:off x="2057236" y="374176"/>
            <a:ext cx="276999" cy="27699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 smtClean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2</a:t>
            </a:r>
            <a:endParaRPr lang="fr-FR" sz="1400" dirty="0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68" name="Ellipse 67"/>
          <p:cNvSpPr/>
          <p:nvPr/>
        </p:nvSpPr>
        <p:spPr>
          <a:xfrm>
            <a:off x="2434691" y="1668296"/>
            <a:ext cx="276999" cy="276999"/>
          </a:xfrm>
          <a:prstGeom prst="ellips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3</a:t>
            </a:r>
          </a:p>
        </p:txBody>
      </p:sp>
      <p:cxnSp>
        <p:nvCxnSpPr>
          <p:cNvPr id="69" name="Connecteur droit 68"/>
          <p:cNvCxnSpPr/>
          <p:nvPr/>
        </p:nvCxnSpPr>
        <p:spPr>
          <a:xfrm rot="16200000">
            <a:off x="2040511" y="908720"/>
            <a:ext cx="720080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2434691" y="662208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691" y="662208"/>
                <a:ext cx="372345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Ellipse 39"/>
          <p:cNvSpPr/>
          <p:nvPr/>
        </p:nvSpPr>
        <p:spPr>
          <a:xfrm>
            <a:off x="2777316" y="3483405"/>
            <a:ext cx="276999" cy="27699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42" name="Connecteur droit 41"/>
          <p:cNvCxnSpPr/>
          <p:nvPr/>
        </p:nvCxnSpPr>
        <p:spPr>
          <a:xfrm>
            <a:off x="1259632" y="188640"/>
            <a:ext cx="0" cy="168631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2021480" y="1850340"/>
                <a:ext cx="322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480" y="1850340"/>
                <a:ext cx="322524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1285745" y="645639"/>
                <a:ext cx="3305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745" y="645639"/>
                <a:ext cx="330540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0116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orme libre 61"/>
          <p:cNvSpPr/>
          <p:nvPr/>
        </p:nvSpPr>
        <p:spPr>
          <a:xfrm>
            <a:off x="2339752" y="2843684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1988840"/>
            <a:ext cx="1080120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Rectangle 5"/>
          <p:cNvSpPr/>
          <p:nvPr/>
        </p:nvSpPr>
        <p:spPr>
          <a:xfrm>
            <a:off x="1043608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971600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547664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979712" y="1268760"/>
            <a:ext cx="0" cy="144016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/>
          <p:cNvSpPr/>
          <p:nvPr/>
        </p:nvSpPr>
        <p:spPr>
          <a:xfrm>
            <a:off x="2411760" y="692696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/>
          <p:cNvCxnSpPr/>
          <p:nvPr/>
        </p:nvCxnSpPr>
        <p:spPr>
          <a:xfrm>
            <a:off x="2339752" y="692696"/>
            <a:ext cx="0" cy="2160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915816" y="692696"/>
            <a:ext cx="0" cy="2160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3275856" y="86586"/>
            <a:ext cx="0" cy="1440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1979712" y="332656"/>
            <a:ext cx="0" cy="936103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979712" y="806586"/>
            <a:ext cx="1296144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1895379" y="1268760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4059534" y="2105042"/>
            <a:ext cx="0" cy="73864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895379" y="332656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Rectangle 45"/>
          <p:cNvSpPr/>
          <p:nvPr/>
        </p:nvSpPr>
        <p:spPr>
          <a:xfrm>
            <a:off x="3849883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47"/>
          <p:cNvCxnSpPr/>
          <p:nvPr/>
        </p:nvCxnSpPr>
        <p:spPr>
          <a:xfrm>
            <a:off x="2627784" y="908720"/>
            <a:ext cx="0" cy="193337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Connecteur droit 49"/>
          <p:cNvCxnSpPr/>
          <p:nvPr/>
        </p:nvCxnSpPr>
        <p:spPr>
          <a:xfrm flipH="1" flipV="1">
            <a:off x="1288206" y="2842092"/>
            <a:ext cx="2771328" cy="159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1895379" y="2702982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3779912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4355976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3295311" y="1982962"/>
            <a:ext cx="1154165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3275856" y="1526586"/>
            <a:ext cx="0" cy="93600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3635896" y="1394773"/>
            <a:ext cx="720080" cy="0"/>
          </a:xfrm>
          <a:prstGeom prst="line">
            <a:avLst/>
          </a:prstGeom>
          <a:noFill/>
          <a:ln w="28575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Connecteur droit 62"/>
          <p:cNvCxnSpPr/>
          <p:nvPr/>
        </p:nvCxnSpPr>
        <p:spPr>
          <a:xfrm rot="16200000">
            <a:off x="3275856" y="1040611"/>
            <a:ext cx="720080" cy="0"/>
          </a:xfrm>
          <a:prstGeom prst="line">
            <a:avLst/>
          </a:prstGeom>
          <a:noFill/>
          <a:ln w="28575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4093333" y="1117774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3333" y="1117774"/>
                <a:ext cx="362022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3563888" y="542071"/>
                <a:ext cx="372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542071"/>
                <a:ext cx="372346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Ellipse 65"/>
          <p:cNvSpPr/>
          <p:nvPr/>
        </p:nvSpPr>
        <p:spPr>
          <a:xfrm>
            <a:off x="1666176" y="1680136"/>
            <a:ext cx="276999" cy="276999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 smtClean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1</a:t>
            </a:r>
            <a:endParaRPr lang="fr-FR" sz="1400" dirty="0">
              <a:ln>
                <a:solidFill>
                  <a:srgbClr val="7030A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67" name="Ellipse 66"/>
          <p:cNvSpPr/>
          <p:nvPr/>
        </p:nvSpPr>
        <p:spPr>
          <a:xfrm>
            <a:off x="2057236" y="374176"/>
            <a:ext cx="276999" cy="27699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 smtClean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2</a:t>
            </a:r>
            <a:endParaRPr lang="fr-FR" sz="1400" dirty="0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68" name="Ellipse 67"/>
          <p:cNvSpPr/>
          <p:nvPr/>
        </p:nvSpPr>
        <p:spPr>
          <a:xfrm>
            <a:off x="3368758" y="1668296"/>
            <a:ext cx="276999" cy="276999"/>
          </a:xfrm>
          <a:prstGeom prst="ellips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3</a:t>
            </a:r>
          </a:p>
        </p:txBody>
      </p:sp>
      <p:cxnSp>
        <p:nvCxnSpPr>
          <p:cNvPr id="43" name="Connecteur droit 42"/>
          <p:cNvCxnSpPr/>
          <p:nvPr/>
        </p:nvCxnSpPr>
        <p:spPr>
          <a:xfrm>
            <a:off x="1288206" y="2089046"/>
            <a:ext cx="0" cy="75304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Ellipse 44"/>
          <p:cNvSpPr/>
          <p:nvPr/>
        </p:nvSpPr>
        <p:spPr>
          <a:xfrm>
            <a:off x="2303706" y="2474019"/>
            <a:ext cx="276999" cy="27699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58" name="Connecteur droit 57"/>
          <p:cNvCxnSpPr/>
          <p:nvPr/>
        </p:nvCxnSpPr>
        <p:spPr>
          <a:xfrm>
            <a:off x="3191523" y="69224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3197257" y="1526586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/>
          <p:cNvCxnSpPr/>
          <p:nvPr/>
        </p:nvCxnSpPr>
        <p:spPr>
          <a:xfrm>
            <a:off x="3191523" y="2462586"/>
            <a:ext cx="168666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8440169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1465</TotalTime>
  <Words>115</Words>
  <Application>Microsoft Office PowerPoint</Application>
  <PresentationFormat>Affichage à l'écran (4:3)</PresentationFormat>
  <Paragraphs>59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82</cp:revision>
  <dcterms:created xsi:type="dcterms:W3CDTF">2015-09-06T19:25:23Z</dcterms:created>
  <dcterms:modified xsi:type="dcterms:W3CDTF">2018-02-20T13:14:29Z</dcterms:modified>
</cp:coreProperties>
</file>