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3" r:id="rId4"/>
    <p:sldId id="274" r:id="rId5"/>
    <p:sldId id="271" r:id="rId6"/>
    <p:sldId id="27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2" autoAdjust="0"/>
    <p:restoredTop sz="90498" autoAdjust="0"/>
  </p:normalViewPr>
  <p:slideViewPr>
    <p:cSldViewPr snapToObjects="1">
      <p:cViewPr>
        <p:scale>
          <a:sx n="120" d="100"/>
          <a:sy n="12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616285" y="1130260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85" y="1130260"/>
                <a:ext cx="28725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45046" y="194156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046" y="194156"/>
                <a:ext cx="284052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5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052736"/>
            <a:ext cx="0" cy="186045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85727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831484" y="183117"/>
            <a:ext cx="102043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51920" y="176884"/>
            <a:ext cx="0" cy="3621163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08992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2755776" y="3705280"/>
            <a:ext cx="16866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924944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39021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1508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908992" y="381419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1121132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955642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42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283148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74715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2839021" y="176884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74715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840277" y="3705280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065907" y="1878079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3995936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572000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88001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2831483" y="3798047"/>
            <a:ext cx="1020437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ZoneTexte 145"/>
              <p:cNvSpPr txBox="1"/>
              <p:nvPr/>
            </p:nvSpPr>
            <p:spPr>
              <a:xfrm>
                <a:off x="1750322" y="260644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46" name="ZoneTexte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322" y="260644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ZoneTexte 146"/>
              <p:cNvSpPr txBox="1"/>
              <p:nvPr/>
            </p:nvSpPr>
            <p:spPr>
              <a:xfrm>
                <a:off x="2601487" y="1360488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47" name="ZoneTexte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87" y="1360488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19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674942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602934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746950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67494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251006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62974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74942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683054" y="300951"/>
            <a:ext cx="0" cy="3344099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85727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683054" y="300951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831484" y="183117"/>
            <a:ext cx="102043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51920" y="176884"/>
            <a:ext cx="0" cy="3621163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08992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2755776" y="3705280"/>
            <a:ext cx="16866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79011" y="3416169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39021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1508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369518" y="1668295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908992" y="381419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824474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84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283148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74715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2839021" y="176884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74715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840277" y="3705280"/>
            <a:ext cx="0" cy="837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065907" y="1878079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3995936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572000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88001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2831483" y="3798047"/>
            <a:ext cx="1020437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1666686" y="3645050"/>
            <a:ext cx="296658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1981508" y="303896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1963344" y="3400267"/>
            <a:ext cx="0" cy="24478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18" y="1063769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094" y="1337000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60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052736"/>
            <a:ext cx="0" cy="186045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18891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11690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9296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554560"/>
            <a:ext cx="0" cy="50405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186076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052736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848327" y="1340767"/>
            <a:ext cx="0" cy="12961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54868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08992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3771548" y="2630239"/>
            <a:ext cx="16866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924944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39021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1508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4936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21" idx="2"/>
          </p:cNvCxnSpPr>
          <p:nvPr/>
        </p:nvCxnSpPr>
        <p:spPr>
          <a:xfrm>
            <a:off x="2404936" y="908720"/>
            <a:ext cx="0" cy="108012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3487011" y="438011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27867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1121132" y="245347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955642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42" y="1850340"/>
                <a:ext cx="32252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04" y="669771"/>
                <a:ext cx="33054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5" y="914236"/>
                <a:ext cx="2872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48" y="410180"/>
                <a:ext cx="284052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/>
          <p:cNvCxnSpPr/>
          <p:nvPr/>
        </p:nvCxnSpPr>
        <p:spPr>
          <a:xfrm>
            <a:off x="3848343" y="260644"/>
            <a:ext cx="0" cy="10801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764010" y="133700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764010" y="26441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065907" y="1878079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>
            <a:off x="3995936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4572000" y="1872201"/>
            <a:ext cx="0" cy="21602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851920" y="1988840"/>
            <a:ext cx="880018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Forme libre 89"/>
          <p:cNvSpPr/>
          <p:nvPr/>
        </p:nvSpPr>
        <p:spPr>
          <a:xfrm>
            <a:off x="2831484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119516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831484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Forme libre 92"/>
          <p:cNvSpPr/>
          <p:nvPr/>
        </p:nvSpPr>
        <p:spPr>
          <a:xfrm>
            <a:off x="3993899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>
            <a:off x="4281931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993899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lipse 95"/>
          <p:cNvSpPr/>
          <p:nvPr/>
        </p:nvSpPr>
        <p:spPr>
          <a:xfrm>
            <a:off x="3927407" y="1498988"/>
            <a:ext cx="276999" cy="2769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1750322" y="260644"/>
                <a:ext cx="458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322" y="260644"/>
                <a:ext cx="45877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618937" y="-16355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937" y="-16355"/>
                <a:ext cx="45878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8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1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e libre 61"/>
          <p:cNvSpPr/>
          <p:nvPr/>
        </p:nvSpPr>
        <p:spPr>
          <a:xfrm>
            <a:off x="2339752" y="2843684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411760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339752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15816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275856" y="86586"/>
            <a:ext cx="0" cy="144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93610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1296144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059534" y="2105042"/>
            <a:ext cx="0" cy="738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3849883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2627784" y="908720"/>
            <a:ext cx="0" cy="193337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1288206" y="2842092"/>
            <a:ext cx="2771328" cy="159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779912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355976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295311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275856" y="1526586"/>
            <a:ext cx="0" cy="936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635896" y="1394773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275856" y="1040611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3368758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1288206" y="2089046"/>
            <a:ext cx="0" cy="75304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Ellipse 44"/>
          <p:cNvSpPr/>
          <p:nvPr/>
        </p:nvSpPr>
        <p:spPr>
          <a:xfrm>
            <a:off x="2303706" y="2474019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3191523" y="692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97257" y="152658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91523" y="2462586"/>
            <a:ext cx="16866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4016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115</Words>
  <Application>Microsoft Office PowerPoint</Application>
  <PresentationFormat>Affichage à l'écran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82</cp:revision>
  <dcterms:created xsi:type="dcterms:W3CDTF">2015-09-06T19:25:23Z</dcterms:created>
  <dcterms:modified xsi:type="dcterms:W3CDTF">2018-02-20T13:18:43Z</dcterms:modified>
</cp:coreProperties>
</file>