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5" r:id="rId5"/>
    <p:sldId id="276" r:id="rId6"/>
    <p:sldId id="277" r:id="rId7"/>
    <p:sldId id="274" r:id="rId8"/>
    <p:sldId id="271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71458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1973000"/>
            <a:ext cx="0" cy="3398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62973" y="1988840"/>
            <a:ext cx="72008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1980213"/>
            <a:ext cx="0" cy="3326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fr-FR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4400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1988840"/>
            <a:ext cx="0" cy="32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86076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48327" y="1340767"/>
            <a:ext cx="0" cy="12961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3771548" y="2630239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3487011" y="438011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384834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76401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76401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171</Words>
  <Application>Microsoft Office PowerPoint</Application>
  <PresentationFormat>Affichage à l'écran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84</cp:revision>
  <dcterms:created xsi:type="dcterms:W3CDTF">2015-09-06T19:25:23Z</dcterms:created>
  <dcterms:modified xsi:type="dcterms:W3CDTF">2018-03-09T07:03:10Z</dcterms:modified>
</cp:coreProperties>
</file>