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5" r:id="rId5"/>
    <p:sldId id="276" r:id="rId6"/>
    <p:sldId id="277" r:id="rId7"/>
    <p:sldId id="274" r:id="rId8"/>
    <p:sldId id="271" r:id="rId9"/>
    <p:sldId id="27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120" d="100"/>
          <a:sy n="12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16285" y="113026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85" y="1130260"/>
                <a:ext cx="2872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45046" y="194156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46" y="194156"/>
                <a:ext cx="284052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052736"/>
            <a:ext cx="0" cy="186045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924944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1132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/>
              <p:cNvSpPr txBox="1"/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2601487" y="1360488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87" y="1360488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1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02934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746950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7494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51006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71458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1973000"/>
            <a:ext cx="0" cy="3398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0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02934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746950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7494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51006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4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02934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746950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7494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51006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02934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746950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7494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51006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4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052736"/>
            <a:ext cx="0" cy="186045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86076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48327" y="1340767"/>
            <a:ext cx="0" cy="12961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3771548" y="2630239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924944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3487011" y="438011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1132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384834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76401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76401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18937" y="-1635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37" y="-16355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171</Words>
  <Application>Microsoft Office PowerPoint</Application>
  <PresentationFormat>Affichage à l'écran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83</cp:revision>
  <dcterms:created xsi:type="dcterms:W3CDTF">2015-09-06T19:25:23Z</dcterms:created>
  <dcterms:modified xsi:type="dcterms:W3CDTF">2018-03-09T06:58:50Z</dcterms:modified>
</cp:coreProperties>
</file>