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59" r:id="rId5"/>
    <p:sldId id="256" r:id="rId6"/>
    <p:sldId id="265" r:id="rId7"/>
    <p:sldId id="260" r:id="rId8"/>
    <p:sldId id="257" r:id="rId9"/>
    <p:sldId id="263" r:id="rId10"/>
    <p:sldId id="264" r:id="rId11"/>
    <p:sldId id="261" r:id="rId12"/>
    <p:sldId id="269" r:id="rId13"/>
    <p:sldId id="258" r:id="rId14"/>
    <p:sldId id="267" r:id="rId15"/>
    <p:sldId id="268" r:id="rId16"/>
    <p:sldId id="262" r:id="rId17"/>
    <p:sldId id="266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019" autoAdjust="0"/>
  </p:normalViewPr>
  <p:slideViewPr>
    <p:cSldViewPr>
      <p:cViewPr>
        <p:scale>
          <a:sx n="110" d="100"/>
          <a:sy n="110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31.png"/><Relationship Id="rId21" Type="http://schemas.openxmlformats.org/officeDocument/2006/relationships/image" Target="../media/image67.png"/><Relationship Id="rId7" Type="http://schemas.openxmlformats.org/officeDocument/2006/relationships/image" Target="../media/image44.png"/><Relationship Id="rId12" Type="http://schemas.openxmlformats.org/officeDocument/2006/relationships/image" Target="../media/image570.png"/><Relationship Id="rId17" Type="http://schemas.openxmlformats.org/officeDocument/2006/relationships/image" Target="../media/image63.png"/><Relationship Id="rId2" Type="http://schemas.openxmlformats.org/officeDocument/2006/relationships/image" Target="../media/image580.png"/><Relationship Id="rId16" Type="http://schemas.openxmlformats.org/officeDocument/2006/relationships/image" Target="../media/image200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90.png"/><Relationship Id="rId6" Type="http://schemas.openxmlformats.org/officeDocument/2006/relationships/image" Target="../media/image38.png"/><Relationship Id="rId15" Type="http://schemas.openxmlformats.org/officeDocument/2006/relationships/image" Target="../media/image62.png"/><Relationship Id="rId10" Type="http://schemas.openxmlformats.org/officeDocument/2006/relationships/image" Target="../media/image370.png"/><Relationship Id="rId19" Type="http://schemas.openxmlformats.org/officeDocument/2006/relationships/image" Target="../media/image65.png"/><Relationship Id="rId9" Type="http://schemas.openxmlformats.org/officeDocument/2006/relationships/image" Target="../media/image46.png"/><Relationship Id="rId14" Type="http://schemas.openxmlformats.org/officeDocument/2006/relationships/image" Target="../media/image61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28.png"/><Relationship Id="rId21" Type="http://schemas.openxmlformats.org/officeDocument/2006/relationships/image" Target="../media/image71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75.png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70.png"/><Relationship Id="rId24" Type="http://schemas.openxmlformats.org/officeDocument/2006/relationships/image" Target="../media/image74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23" Type="http://schemas.openxmlformats.org/officeDocument/2006/relationships/image" Target="../media/image73.png"/><Relationship Id="rId10" Type="http://schemas.openxmlformats.org/officeDocument/2006/relationships/image" Target="../media/image36.png"/><Relationship Id="rId19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1.png"/><Relationship Id="rId14" Type="http://schemas.openxmlformats.org/officeDocument/2006/relationships/image" Target="../media/image401.png"/><Relationship Id="rId22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680.png"/><Relationship Id="rId18" Type="http://schemas.openxmlformats.org/officeDocument/2006/relationships/image" Target="../media/image400.png"/><Relationship Id="rId3" Type="http://schemas.openxmlformats.org/officeDocument/2006/relationships/image" Target="../media/image280.png"/><Relationship Id="rId21" Type="http://schemas.openxmlformats.org/officeDocument/2006/relationships/image" Target="../media/image42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390.png"/><Relationship Id="rId2" Type="http://schemas.openxmlformats.org/officeDocument/2006/relationships/image" Target="../media/image270.png"/><Relationship Id="rId16" Type="http://schemas.openxmlformats.org/officeDocument/2006/relationships/image" Target="../media/image711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11" Type="http://schemas.openxmlformats.org/officeDocument/2006/relationships/image" Target="../media/image340.png"/><Relationship Id="rId5" Type="http://schemas.openxmlformats.org/officeDocument/2006/relationships/image" Target="../media/image220.png"/><Relationship Id="rId15" Type="http://schemas.openxmlformats.org/officeDocument/2006/relationships/image" Target="../media/image701.png"/><Relationship Id="rId23" Type="http://schemas.openxmlformats.org/officeDocument/2006/relationships/image" Target="../media/image690.png"/><Relationship Id="rId10" Type="http://schemas.openxmlformats.org/officeDocument/2006/relationships/image" Target="../media/image330.png"/><Relationship Id="rId19" Type="http://schemas.openxmlformats.org/officeDocument/2006/relationships/image" Target="../media/image180.png"/><Relationship Id="rId4" Type="http://schemas.openxmlformats.org/officeDocument/2006/relationships/image" Target="../media/image290.png"/><Relationship Id="rId9" Type="http://schemas.openxmlformats.org/officeDocument/2006/relationships/image" Target="../media/image320.png"/><Relationship Id="rId14" Type="http://schemas.openxmlformats.org/officeDocument/2006/relationships/image" Target="../media/image691.png"/><Relationship Id="rId22" Type="http://schemas.openxmlformats.org/officeDocument/2006/relationships/image" Target="../media/image7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00.png"/><Relationship Id="rId18" Type="http://schemas.openxmlformats.org/officeDocument/2006/relationships/image" Target="../media/image85.png"/><Relationship Id="rId3" Type="http://schemas.openxmlformats.org/officeDocument/2006/relationships/image" Target="../media/image710.png"/><Relationship Id="rId21" Type="http://schemas.openxmlformats.org/officeDocument/2006/relationships/image" Target="../media/image88.png"/><Relationship Id="rId7" Type="http://schemas.openxmlformats.org/officeDocument/2006/relationships/image" Target="../media/image65.png"/><Relationship Id="rId12" Type="http://schemas.openxmlformats.org/officeDocument/2006/relationships/image" Target="../media/image790.png"/><Relationship Id="rId17" Type="http://schemas.openxmlformats.org/officeDocument/2006/relationships/image" Target="../media/image84.png"/><Relationship Id="rId2" Type="http://schemas.openxmlformats.org/officeDocument/2006/relationships/image" Target="../media/image700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5" Type="http://schemas.openxmlformats.org/officeDocument/2006/relationships/image" Target="../media/image82.png"/><Relationship Id="rId10" Type="http://schemas.openxmlformats.org/officeDocument/2006/relationships/image" Target="../media/image770.png"/><Relationship Id="rId19" Type="http://schemas.openxmlformats.org/officeDocument/2006/relationships/image" Target="../media/image86.png"/><Relationship Id="rId4" Type="http://schemas.openxmlformats.org/officeDocument/2006/relationships/image" Target="../media/image720.png"/><Relationship Id="rId9" Type="http://schemas.openxmlformats.org/officeDocument/2006/relationships/image" Target="../media/image760.png"/><Relationship Id="rId14" Type="http://schemas.openxmlformats.org/officeDocument/2006/relationships/image" Target="../media/image8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20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3.png"/><Relationship Id="rId2" Type="http://schemas.openxmlformats.org/officeDocument/2006/relationships/image" Target="../media/image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0.png"/><Relationship Id="rId5" Type="http://schemas.openxmlformats.org/officeDocument/2006/relationships/image" Target="../media/image411.png"/><Relationship Id="rId4" Type="http://schemas.openxmlformats.org/officeDocument/2006/relationships/image" Target="../media/image3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811.png"/><Relationship Id="rId7" Type="http://schemas.openxmlformats.org/officeDocument/2006/relationships/image" Target="../media/image111.png"/><Relationship Id="rId2" Type="http://schemas.openxmlformats.org/officeDocument/2006/relationships/image" Target="../media/image7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510.png"/><Relationship Id="rId10" Type="http://schemas.openxmlformats.org/officeDocument/2006/relationships/image" Target="../media/image140.png"/><Relationship Id="rId4" Type="http://schemas.openxmlformats.org/officeDocument/2006/relationships/image" Target="../media/image99.png"/><Relationship Id="rId9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811.png"/><Relationship Id="rId7" Type="http://schemas.openxmlformats.org/officeDocument/2006/relationships/image" Target="../media/image111.png"/><Relationship Id="rId2" Type="http://schemas.openxmlformats.org/officeDocument/2006/relationships/image" Target="../media/image7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510.png"/><Relationship Id="rId10" Type="http://schemas.openxmlformats.org/officeDocument/2006/relationships/image" Target="../media/image140.png"/><Relationship Id="rId4" Type="http://schemas.openxmlformats.org/officeDocument/2006/relationships/image" Target="../media/image99.png"/><Relationship Id="rId9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30.png"/><Relationship Id="rId3" Type="http://schemas.openxmlformats.org/officeDocument/2006/relationships/image" Target="../media/image170.png"/><Relationship Id="rId7" Type="http://schemas.openxmlformats.org/officeDocument/2006/relationships/image" Target="../media/image211.png"/><Relationship Id="rId12" Type="http://schemas.openxmlformats.org/officeDocument/2006/relationships/image" Target="../media/image2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5.png"/><Relationship Id="rId5" Type="http://schemas.openxmlformats.org/officeDocument/2006/relationships/image" Target="../media/image190.png"/><Relationship Id="rId15" Type="http://schemas.openxmlformats.org/officeDocument/2006/relationships/image" Target="../media/image27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1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17" Type="http://schemas.openxmlformats.org/officeDocument/2006/relationships/image" Target="../media/image43.png"/><Relationship Id="rId25" Type="http://schemas.openxmlformats.org/officeDocument/2006/relationships/image" Target="../media/image5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7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6.png"/><Relationship Id="rId18" Type="http://schemas.openxmlformats.org/officeDocument/2006/relationships/image" Target="../media/image200.png"/><Relationship Id="rId3" Type="http://schemas.openxmlformats.org/officeDocument/2006/relationships/image" Target="../media/image57.png"/><Relationship Id="rId12" Type="http://schemas.openxmlformats.org/officeDocument/2006/relationships/image" Target="../media/image45.png"/><Relationship Id="rId7" Type="http://schemas.openxmlformats.org/officeDocument/2006/relationships/image" Target="../media/image33.png"/><Relationship Id="rId17" Type="http://schemas.openxmlformats.org/officeDocument/2006/relationships/image" Target="../media/image570.png"/><Relationship Id="rId2" Type="http://schemas.openxmlformats.org/officeDocument/2006/relationships/image" Target="../media/image56.png"/><Relationship Id="rId16" Type="http://schemas.openxmlformats.org/officeDocument/2006/relationships/image" Target="../media/image56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8.png"/><Relationship Id="rId19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36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1712" y="1988808"/>
            <a:ext cx="2160288" cy="1440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961652" y="2227650"/>
            <a:ext cx="3060408" cy="9625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691616" y="2708902"/>
            <a:ext cx="353807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11712" y="3699036"/>
            <a:ext cx="2160288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384448" y="3422036"/>
                <a:ext cx="304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448" y="3422036"/>
                <a:ext cx="304827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6732288" y="1988808"/>
            <a:ext cx="1440192" cy="14401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1385250" y="2579714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250" y="2579714"/>
                <a:ext cx="306366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7299201" y="1178700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201" y="1178700"/>
                <a:ext cx="296300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8673464" y="2371016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464" y="2371016"/>
                <a:ext cx="309124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/>
          <p:cNvSpPr/>
          <p:nvPr/>
        </p:nvSpPr>
        <p:spPr>
          <a:xfrm>
            <a:off x="6552264" y="1818093"/>
            <a:ext cx="1800240" cy="1800240"/>
          </a:xfrm>
          <a:prstGeom prst="arc">
            <a:avLst>
              <a:gd name="adj1" fmla="val 16200000"/>
              <a:gd name="adj2" fmla="val 53936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>
            <a:endCxn id="27" idx="0"/>
          </p:cNvCxnSpPr>
          <p:nvPr/>
        </p:nvCxnSpPr>
        <p:spPr>
          <a:xfrm flipV="1">
            <a:off x="7447351" y="1818093"/>
            <a:ext cx="5033" cy="921645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>
            <a:off x="7452384" y="2078822"/>
            <a:ext cx="900120" cy="1539511"/>
            <a:chOff x="7452384" y="2078822"/>
            <a:chExt cx="900120" cy="1539511"/>
          </a:xfrm>
        </p:grpSpPr>
        <p:cxnSp>
          <p:nvCxnSpPr>
            <p:cNvPr id="31" name="Connecteur droit avec flèche 30"/>
            <p:cNvCxnSpPr>
              <a:stCxn id="11" idx="6"/>
            </p:cNvCxnSpPr>
            <p:nvPr/>
          </p:nvCxnSpPr>
          <p:spPr>
            <a:xfrm flipV="1">
              <a:off x="7933638" y="2708902"/>
              <a:ext cx="418866" cy="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V="1">
              <a:off x="7452384" y="2078822"/>
              <a:ext cx="690687" cy="6300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11" idx="5"/>
            </p:cNvCxnSpPr>
            <p:nvPr/>
          </p:nvCxnSpPr>
          <p:spPr>
            <a:xfrm>
              <a:off x="7792682" y="3049202"/>
              <a:ext cx="335838" cy="2897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11" idx="4"/>
            </p:cNvCxnSpPr>
            <p:nvPr/>
          </p:nvCxnSpPr>
          <p:spPr>
            <a:xfrm>
              <a:off x="7452384" y="3190158"/>
              <a:ext cx="0" cy="4281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Connecteur droit avec flèche 55"/>
          <p:cNvCxnSpPr/>
          <p:nvPr/>
        </p:nvCxnSpPr>
        <p:spPr>
          <a:xfrm rot="20220000" flipV="1">
            <a:off x="7870386" y="2427681"/>
            <a:ext cx="418866" cy="2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7447351" y="1876993"/>
            <a:ext cx="418887" cy="831909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7447351" y="2718213"/>
            <a:ext cx="890064" cy="288275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7447351" y="2718213"/>
            <a:ext cx="397884" cy="813635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6971130" y="2227650"/>
            <a:ext cx="962508" cy="96250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6552264" y="2708904"/>
            <a:ext cx="226393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7447351" y="1538748"/>
            <a:ext cx="0" cy="22503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8314456" y="2207349"/>
                <a:ext cx="3083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456" y="2207349"/>
                <a:ext cx="3083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6424407" y="3531848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407" y="3531848"/>
                <a:ext cx="322203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eur droit avec flèche 69"/>
          <p:cNvCxnSpPr>
            <a:endCxn id="11" idx="3"/>
          </p:cNvCxnSpPr>
          <p:nvPr/>
        </p:nvCxnSpPr>
        <p:spPr>
          <a:xfrm flipV="1">
            <a:off x="6642276" y="3049202"/>
            <a:ext cx="469810" cy="56913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4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cteur droit avec flèche 116"/>
          <p:cNvCxnSpPr/>
          <p:nvPr/>
        </p:nvCxnSpPr>
        <p:spPr>
          <a:xfrm flipH="1" flipV="1">
            <a:off x="6006402" y="344714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=</m:t>
                      </m:r>
                      <m:r>
                        <a:rPr lang="fr-FR" sz="1100" b="0" i="1" smtClean="0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05" y="5729179"/>
                <a:ext cx="1182310" cy="382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 hélicoïdale</a:t>
            </a:r>
            <a:endParaRPr lang="fr-FR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4501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8" y="4864122"/>
            <a:ext cx="0" cy="135525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590657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64" y="5387531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/>
          <p:nvPr/>
        </p:nvCxnSpPr>
        <p:spPr>
          <a:xfrm flipH="1">
            <a:off x="392432" y="2779562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965800" y="255219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323815" y="2061623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323815" y="2773354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2762026"/>
                <a:ext cx="368754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2875731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1923123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1863831" y="237950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139020" y="31902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1331568" y="2970362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962372" y="2911986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881508" y="270613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H="1">
            <a:off x="794049" y="2878650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1655192" y="2641112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>
            <a:off x="1466721" y="2552196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>
            <a:off x="1931570" y="2424545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980681" y="267577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>
            <a:off x="1050092" y="266015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Arc 94"/>
          <p:cNvSpPr/>
          <p:nvPr/>
        </p:nvSpPr>
        <p:spPr>
          <a:xfrm>
            <a:off x="1119503" y="264454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>
            <a:off x="1188914" y="2628931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1258325" y="2613317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rc 105"/>
          <p:cNvSpPr/>
          <p:nvPr/>
        </p:nvSpPr>
        <p:spPr>
          <a:xfrm>
            <a:off x="1327736" y="259770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1397147" y="256744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93" y="2433435"/>
                <a:ext cx="32791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8" name="Forme libre 107"/>
          <p:cNvSpPr/>
          <p:nvPr/>
        </p:nvSpPr>
        <p:spPr>
          <a:xfrm>
            <a:off x="3130124" y="5470688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84" y="3294330"/>
                <a:ext cx="358431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ZoneTexte 113"/>
          <p:cNvSpPr txBox="1"/>
          <p:nvPr/>
        </p:nvSpPr>
        <p:spPr>
          <a:xfrm>
            <a:off x="6284202" y="38109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6015416" y="415344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6012896" y="414876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9" y="3899389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74" y="3995323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Ellipse 127"/>
          <p:cNvSpPr/>
          <p:nvPr/>
        </p:nvSpPr>
        <p:spPr>
          <a:xfrm>
            <a:off x="5834142" y="396258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ZoneTexte 137"/>
          <p:cNvSpPr txBox="1"/>
          <p:nvPr/>
        </p:nvSpPr>
        <p:spPr>
          <a:xfrm>
            <a:off x="5714877" y="43046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 flipH="1">
            <a:off x="6015417" y="3836759"/>
            <a:ext cx="364486" cy="307541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5876703" y="4011722"/>
            <a:ext cx="265892" cy="268984"/>
          </a:xfrm>
          <a:prstGeom prst="arc">
            <a:avLst>
              <a:gd name="adj1" fmla="val 445862"/>
              <a:gd name="adj2" fmla="val 16185264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6006616" y="366506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26" y="3457683"/>
                <a:ext cx="37394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20" y="3417468"/>
                <a:ext cx="362022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avec flèche 143"/>
          <p:cNvCxnSpPr/>
          <p:nvPr/>
        </p:nvCxnSpPr>
        <p:spPr>
          <a:xfrm rot="16200000" flipV="1">
            <a:off x="5499591" y="3643719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5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 flipV="1">
            <a:off x="3485362" y="344063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44" y="3287821"/>
                <a:ext cx="358431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flipH="1">
            <a:off x="2757842" y="4146214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78" y="3856824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3131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V="1">
            <a:off x="3493734" y="4331446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4572000" y="3699036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3925846"/>
                <a:ext cx="32791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2791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3117655" y="43236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3" name="Connecteur droit avec flèche 162"/>
          <p:cNvCxnSpPr/>
          <p:nvPr/>
        </p:nvCxnSpPr>
        <p:spPr>
          <a:xfrm flipH="1" flipV="1">
            <a:off x="4565506" y="3448441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2791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ZoneTexte 179"/>
          <p:cNvSpPr txBox="1"/>
          <p:nvPr/>
        </p:nvSpPr>
        <p:spPr>
          <a:xfrm>
            <a:off x="4211872" y="37501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2951784" y="4145148"/>
            <a:ext cx="162021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800383" y="381769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3988224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629457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3941916" y="397146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032838" y="3964537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2619431" y="4689168"/>
            <a:ext cx="4430203" cy="1298834"/>
            <a:chOff x="2619431" y="4689168"/>
            <a:chExt cx="4430203" cy="1298834"/>
          </a:xfrm>
        </p:grpSpPr>
        <p:cxnSp>
          <p:nvCxnSpPr>
            <p:cNvPr id="211" name="Connecteur droit 210"/>
            <p:cNvCxnSpPr/>
            <p:nvPr/>
          </p:nvCxnSpPr>
          <p:spPr>
            <a:xfrm flipH="1">
              <a:off x="6010922" y="5153857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 flipH="1" flipV="1">
              <a:off x="3482115" y="4843400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cteur droit avec flèche 184"/>
            <p:cNvCxnSpPr/>
            <p:nvPr/>
          </p:nvCxnSpPr>
          <p:spPr>
            <a:xfrm flipH="1">
              <a:off x="2754595" y="5548978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/>
                <p:cNvSpPr txBox="1"/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186" name="ZoneTexte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avec flèche 192"/>
            <p:cNvCxnSpPr/>
            <p:nvPr/>
          </p:nvCxnSpPr>
          <p:spPr>
            <a:xfrm flipV="1">
              <a:off x="4565508" y="4829084"/>
              <a:ext cx="0" cy="70750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/>
                <p:cNvSpPr txBox="1"/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4" name="ZoneTexte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rot="16200000" flipV="1">
              <a:off x="5414955" y="4955468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/>
            <p:cNvCxnSpPr/>
            <p:nvPr/>
          </p:nvCxnSpPr>
          <p:spPr>
            <a:xfrm flipV="1">
              <a:off x="6007676" y="4966167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6013442" y="5549818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/>
            <p:nvPr/>
          </p:nvCxnSpPr>
          <p:spPr>
            <a:xfrm flipH="1" flipV="1">
              <a:off x="6004428" y="4843517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6010922" y="5545141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/>
                <p:cNvSpPr txBox="1"/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5" name="ZoneTexte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/>
                <p:cNvSpPr txBox="1"/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6" name="ZoneTexte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Ellipse 206"/>
            <p:cNvSpPr/>
            <p:nvPr/>
          </p:nvSpPr>
          <p:spPr>
            <a:xfrm>
              <a:off x="5832168" y="535895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/>
                <p:cNvSpPr txBox="1"/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8" name="ZoneTexte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9" name="ZoneTexte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/>
                <p:cNvSpPr txBox="1"/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0" name="ZoneTexte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ZoneTexte 214"/>
            <p:cNvSpPr txBox="1"/>
            <p:nvPr/>
          </p:nvSpPr>
          <p:spPr>
            <a:xfrm>
              <a:off x="6119077" y="49752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5955999" y="57095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5562132" y="5106082"/>
              <a:ext cx="889108" cy="881919"/>
            </a:xfrm>
            <a:prstGeom prst="arc">
              <a:avLst>
                <a:gd name="adj1" fmla="val 19137889"/>
                <a:gd name="adj2" fmla="val 21399604"/>
              </a:avLst>
            </a:prstGeom>
            <a:ln>
              <a:solidFill>
                <a:srgbClr val="FF0000"/>
              </a:solidFill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𝜽</m:t>
                        </m:r>
                        <m:r>
                          <a:rPr lang="fr-FR" sz="1200" b="1" i="1" smtClean="0">
                            <a:latin typeface="Cambria Math"/>
                          </a:rPr>
                          <m:t>(</m:t>
                        </m:r>
                        <m:r>
                          <a:rPr lang="fr-FR" sz="1200" b="1" i="1" smtClean="0">
                            <a:latin typeface="Cambria Math"/>
                          </a:rPr>
                          <m:t>𝒕</m:t>
                        </m:r>
                        <m:r>
                          <a:rPr lang="fr-FR" sz="1200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7" name="ZoneTexte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72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necteur droit avec flèche 70"/>
          <p:cNvCxnSpPr/>
          <p:nvPr/>
        </p:nvCxnSpPr>
        <p:spPr>
          <a:xfrm flipH="1">
            <a:off x="392432" y="4106849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879482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388910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4100641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4089313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4203018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250410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70678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51757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297649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423927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403341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1655192" y="3968399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87948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893380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1931570" y="3751832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800383" y="4057278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617192" y="4227812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1538656" y="3869045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228197" y="3683623"/>
            <a:ext cx="1616970" cy="886202"/>
            <a:chOff x="2951784" y="5101800"/>
            <a:chExt cx="1616970" cy="886202"/>
          </a:xfrm>
        </p:grpSpPr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101"/>
          <p:cNvCxnSpPr/>
          <p:nvPr/>
        </p:nvCxnSpPr>
        <p:spPr>
          <a:xfrm flipV="1">
            <a:off x="4556106" y="4396921"/>
            <a:ext cx="0" cy="1729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556146" y="3734699"/>
            <a:ext cx="0" cy="3921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4376081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7" name="ZoneTexte 106"/>
          <p:cNvSpPr txBox="1"/>
          <p:nvPr/>
        </p:nvSpPr>
        <p:spPr>
          <a:xfrm>
            <a:off x="4717229" y="4569825"/>
            <a:ext cx="360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119847" y="35881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Arc 111"/>
          <p:cNvSpPr/>
          <p:nvPr/>
        </p:nvSpPr>
        <p:spPr>
          <a:xfrm>
            <a:off x="4299911" y="3877458"/>
            <a:ext cx="512467" cy="512467"/>
          </a:xfrm>
          <a:prstGeom prst="arc">
            <a:avLst>
              <a:gd name="adj1" fmla="val 21514046"/>
              <a:gd name="adj2" fmla="val 13893779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5197874" y="3949178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5374686" y="396907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5" name="Connecteur droit 134"/>
          <p:cNvCxnSpPr>
            <a:stCxn id="132" idx="0"/>
          </p:cNvCxnSpPr>
          <p:nvPr/>
        </p:nvCxnSpPr>
        <p:spPr>
          <a:xfrm flipV="1">
            <a:off x="5554711" y="3734699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H="1" flipV="1">
            <a:off x="4556147" y="4561271"/>
            <a:ext cx="998564" cy="2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56106" y="3739267"/>
            <a:ext cx="99860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V="1">
            <a:off x="5554711" y="4341414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V="1">
            <a:off x="5077357" y="4569825"/>
            <a:ext cx="0" cy="22007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5077357" y="3495683"/>
            <a:ext cx="0" cy="2343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773755" y="41569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6316643" y="3872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52384" y="3957736"/>
            <a:ext cx="713675" cy="38597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7629196" y="3977629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59" name="Connecteur droit 158"/>
          <p:cNvCxnSpPr/>
          <p:nvPr/>
        </p:nvCxnSpPr>
        <p:spPr>
          <a:xfrm flipV="1">
            <a:off x="7809221" y="4349972"/>
            <a:ext cx="0" cy="3506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V="1">
            <a:off x="6380611" y="4137243"/>
            <a:ext cx="0" cy="5633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6380611" y="4700630"/>
            <a:ext cx="142861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rot="16200000">
            <a:off x="6644856" y="3521822"/>
            <a:ext cx="720096" cy="1248584"/>
            <a:chOff x="6370623" y="4401057"/>
            <a:chExt cx="720096" cy="1248584"/>
          </a:xfrm>
        </p:grpSpPr>
        <p:cxnSp>
          <p:nvCxnSpPr>
            <p:cNvPr id="149" name="Connecteur droit 148"/>
            <p:cNvCxnSpPr/>
            <p:nvPr/>
          </p:nvCxnSpPr>
          <p:spPr>
            <a:xfrm>
              <a:off x="6370623" y="4708830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6370623" y="4793784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6730671" y="4401057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>
              <a:endCxn id="157" idx="2"/>
            </p:cNvCxnSpPr>
            <p:nvPr/>
          </p:nvCxnSpPr>
          <p:spPr>
            <a:xfrm rot="5400000">
              <a:off x="6296821" y="5227330"/>
              <a:ext cx="84462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75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6734790" y="5577953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 rot="19800000">
            <a:off x="6901001" y="5768156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avec flèche 146"/>
          <p:cNvCxnSpPr>
            <a:stCxn id="146" idx="0"/>
          </p:cNvCxnSpPr>
          <p:nvPr/>
        </p:nvCxnSpPr>
        <p:spPr>
          <a:xfrm flipV="1">
            <a:off x="4568954" y="5615412"/>
            <a:ext cx="391443" cy="6764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732288" y="3819876"/>
            <a:ext cx="900118" cy="668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448332" y="4148579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93021" y="4279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1905" y="345181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13461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783217" y="356463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775672" y="42731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9" y="4277982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77" y="4395382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107" y="345181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6" name="Connecteur droit 95"/>
          <p:cNvCxnSpPr/>
          <p:nvPr/>
        </p:nvCxnSpPr>
        <p:spPr>
          <a:xfrm flipH="1" flipV="1">
            <a:off x="3491856" y="39246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491856" y="414230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71" y="4239108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57" y="370125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26" y="3174813"/>
                <a:ext cx="358431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3" y="3839753"/>
                <a:ext cx="36875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avec flèche 127"/>
          <p:cNvCxnSpPr/>
          <p:nvPr/>
        </p:nvCxnSpPr>
        <p:spPr>
          <a:xfrm flipH="1">
            <a:off x="3117970" y="414909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3578756" y="3689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V="1">
            <a:off x="4112367" y="393489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3401846" y="414909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3491857" y="3934890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3858438" y="3701295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5281956" y="3443917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5288450" y="412671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921907" y="41344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77" y="316691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94" y="3867261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/>
          <p:cNvCxnSpPr/>
          <p:nvPr/>
        </p:nvCxnSpPr>
        <p:spPr>
          <a:xfrm>
            <a:off x="5272390" y="4139941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002274" y="36757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4831897" y="414120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288489" y="369340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55" y="3839236"/>
                <a:ext cx="36875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09" y="4511363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 flipH="1">
            <a:off x="7182345" y="4148579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90" y="3916426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36" y="3940000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815339" y="37938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7362372" y="423452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6" name="Triangle isocèle 55"/>
          <p:cNvSpPr/>
          <p:nvPr/>
        </p:nvSpPr>
        <p:spPr>
          <a:xfrm flipV="1">
            <a:off x="5207982" y="3916426"/>
            <a:ext cx="160935" cy="199439"/>
          </a:xfrm>
          <a:prstGeom prst="triangl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98499" y="4010079"/>
            <a:ext cx="567696" cy="26224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85" y="3995324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eur droit avec flèche 135"/>
          <p:cNvCxnSpPr/>
          <p:nvPr/>
        </p:nvCxnSpPr>
        <p:spPr>
          <a:xfrm flipH="1" flipV="1">
            <a:off x="4562426" y="560795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568920" y="629075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202377" y="629844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047" y="5330953"/>
                <a:ext cx="358431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/>
              <p:cNvSpPr txBox="1"/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0" name="ZoneTexte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264" y="6031296"/>
                <a:ext cx="37035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cteur droit avec flèche 140"/>
          <p:cNvCxnSpPr/>
          <p:nvPr/>
        </p:nvCxnSpPr>
        <p:spPr>
          <a:xfrm>
            <a:off x="4552860" y="6303976"/>
            <a:ext cx="734014" cy="863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534245" y="563087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 flipH="1">
            <a:off x="4112367" y="6305236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83" y="6047174"/>
                <a:ext cx="327910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e 62"/>
          <p:cNvGrpSpPr/>
          <p:nvPr/>
        </p:nvGrpSpPr>
        <p:grpSpPr>
          <a:xfrm rot="1800000">
            <a:off x="4608962" y="5842231"/>
            <a:ext cx="160935" cy="481904"/>
            <a:chOff x="5207110" y="5051776"/>
            <a:chExt cx="160935" cy="481904"/>
          </a:xfrm>
        </p:grpSpPr>
        <p:cxnSp>
          <p:nvCxnSpPr>
            <p:cNvPr id="144" name="Connecteur droit 143"/>
            <p:cNvCxnSpPr/>
            <p:nvPr/>
          </p:nvCxnSpPr>
          <p:spPr>
            <a:xfrm rot="19800000" flipV="1">
              <a:off x="5211847" y="5051776"/>
              <a:ext cx="151541" cy="26247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isocèle 145"/>
            <p:cNvSpPr/>
            <p:nvPr/>
          </p:nvSpPr>
          <p:spPr>
            <a:xfrm flipV="1">
              <a:off x="5207110" y="5334241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ZoneTexte 147"/>
              <p:cNvSpPr txBox="1"/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8" name="ZoneTexte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74" y="5492377"/>
                <a:ext cx="362022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57" y="5597313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11" y="626944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flipH="1">
            <a:off x="7184847" y="5906656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838" y="5698077"/>
                <a:ext cx="32791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817841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7575816" y="55519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H="1">
            <a:off x="6552264" y="5906656"/>
            <a:ext cx="630082" cy="357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/>
          <p:nvPr/>
        </p:nvCxnSpPr>
        <p:spPr>
          <a:xfrm flipH="1">
            <a:off x="6450834" y="590665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7175467" y="5900375"/>
            <a:ext cx="334367" cy="58903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11" y="6225414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/>
              <p:cNvSpPr txBox="1"/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2" name="ZoneTexte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6" y="6350908"/>
                <a:ext cx="373949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sp>
        <p:nvSpPr>
          <p:cNvPr id="86" name="Arc 85"/>
          <p:cNvSpPr/>
          <p:nvPr/>
        </p:nvSpPr>
        <p:spPr>
          <a:xfrm>
            <a:off x="4141743" y="5833736"/>
            <a:ext cx="889108" cy="881919"/>
          </a:xfrm>
          <a:prstGeom prst="arc">
            <a:avLst>
              <a:gd name="adj1" fmla="val 18216852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25" y="5768175"/>
                <a:ext cx="510524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6" y="5898085"/>
                <a:ext cx="510524" cy="276999"/>
              </a:xfrm>
              <a:prstGeom prst="rect">
                <a:avLst/>
              </a:prstGeom>
              <a:blipFill rotWithShape="1"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6749215" y="5468989"/>
            <a:ext cx="889108" cy="881919"/>
          </a:xfrm>
          <a:prstGeom prst="arc">
            <a:avLst>
              <a:gd name="adj1" fmla="val 9162852"/>
              <a:gd name="adj2" fmla="val 1055934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95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3664075" y="4151197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2854063" y="415178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861788" y="435370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3311928" y="4418278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3491063" y="4570158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1416473" y="4115866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08856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24079" y="4141201"/>
            <a:ext cx="282566" cy="1676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467806" y="419614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376670" y="37302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59765" y="4184910"/>
            <a:ext cx="256709" cy="641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556734" y="4040553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415536" y="3961929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001543" y="3952513"/>
            <a:ext cx="148298" cy="7862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075692" y="4041775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1464223" y="4200797"/>
            <a:ext cx="96774" cy="15437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1416474" y="4118960"/>
            <a:ext cx="51332" cy="2311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783217" y="385013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Linéaire rectiligne</a:t>
            </a:r>
            <a:endParaRPr lang="fr-FR" dirty="0"/>
          </a:p>
        </p:txBody>
      </p:sp>
      <p:cxnSp>
        <p:nvCxnSpPr>
          <p:cNvPr id="91" name="Connecteur droit 90"/>
          <p:cNvCxnSpPr/>
          <p:nvPr/>
        </p:nvCxnSpPr>
        <p:spPr>
          <a:xfrm flipV="1">
            <a:off x="1775672" y="4460736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97" idx="0"/>
          </p:cNvCxnSpPr>
          <p:nvPr/>
        </p:nvCxnSpPr>
        <p:spPr>
          <a:xfrm flipV="1">
            <a:off x="3176910" y="4060403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3041892" y="4212816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9" name="Connecteur droit 98"/>
          <p:cNvCxnSpPr/>
          <p:nvPr/>
        </p:nvCxnSpPr>
        <p:spPr>
          <a:xfrm flipH="1">
            <a:off x="3176910" y="3906467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106" idx="0"/>
          </p:cNvCxnSpPr>
          <p:nvPr/>
        </p:nvCxnSpPr>
        <p:spPr>
          <a:xfrm flipV="1">
            <a:off x="3792642" y="3922767"/>
            <a:ext cx="0" cy="15241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3657624" y="4075180"/>
            <a:ext cx="270036" cy="27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4" name="Connecteur droit 123"/>
          <p:cNvCxnSpPr/>
          <p:nvPr/>
        </p:nvCxnSpPr>
        <p:spPr>
          <a:xfrm flipV="1">
            <a:off x="3463051" y="3762756"/>
            <a:ext cx="0" cy="2199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158947" y="45800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119144" y="379893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1" name="Connecteur droit 130"/>
          <p:cNvCxnSpPr/>
          <p:nvPr/>
        </p:nvCxnSpPr>
        <p:spPr>
          <a:xfrm flipV="1">
            <a:off x="1702292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 flipH="1" flipV="1">
            <a:off x="1335749" y="5432880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1335749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50" y="5209499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Connecteur droit 163"/>
          <p:cNvCxnSpPr/>
          <p:nvPr/>
        </p:nvCxnSpPr>
        <p:spPr>
          <a:xfrm flipV="1">
            <a:off x="1956260" y="5443135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245739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>
            <a:off x="1335750" y="5443135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1702331" y="520954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525490" y="5642859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/>
          <p:cNvSpPr txBox="1"/>
          <p:nvPr/>
        </p:nvSpPr>
        <p:spPr>
          <a:xfrm>
            <a:off x="3158947" y="565055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6" name="Connecteur droit 175"/>
          <p:cNvCxnSpPr/>
          <p:nvPr/>
        </p:nvCxnSpPr>
        <p:spPr>
          <a:xfrm flipH="1">
            <a:off x="3068937" y="5657341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H="1">
            <a:off x="3215383" y="5312208"/>
            <a:ext cx="577259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3518996" y="508886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/>
          <p:cNvSpPr txBox="1"/>
          <p:nvPr/>
        </p:nvSpPr>
        <p:spPr>
          <a:xfrm>
            <a:off x="1338976" y="51678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3176910" y="5078694"/>
            <a:ext cx="43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3" name="Connecteur droit 182"/>
          <p:cNvCxnSpPr/>
          <p:nvPr/>
        </p:nvCxnSpPr>
        <p:spPr>
          <a:xfrm flipV="1">
            <a:off x="3225871" y="53019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e 180"/>
          <p:cNvSpPr/>
          <p:nvPr/>
        </p:nvSpPr>
        <p:spPr>
          <a:xfrm>
            <a:off x="3126931" y="542643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84" name="Connecteur droit 183"/>
          <p:cNvCxnSpPr/>
          <p:nvPr/>
        </p:nvCxnSpPr>
        <p:spPr>
          <a:xfrm flipV="1">
            <a:off x="3792641" y="5294170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3693701" y="5414450"/>
            <a:ext cx="197881" cy="1978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3024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899578" y="1862151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105079" y="1854147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3493028" y="1694076"/>
            <a:ext cx="270036" cy="422449"/>
            <a:chOff x="4842036" y="3616051"/>
            <a:chExt cx="270036" cy="422449"/>
          </a:xfrm>
        </p:grpSpPr>
        <p:cxnSp>
          <p:nvCxnSpPr>
            <p:cNvPr id="37" name="Connecteur droit 36"/>
            <p:cNvCxnSpPr>
              <a:stCxn id="38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094033" y="249789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67794" y="167884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825005" y="2178915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259190" y="2312455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42214" y="2244218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1832171" y="2151676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881657" y="2083447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322121" y="2210772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454143" y="1940451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895999" y="1945852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395073" y="2424364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84073" y="1769292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05079" y="2056654"/>
            <a:ext cx="720096" cy="4272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825175" y="2281401"/>
            <a:ext cx="810012" cy="20250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004310" y="2433281"/>
            <a:ext cx="0" cy="36286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3717240" y="1960205"/>
            <a:ext cx="270036" cy="422449"/>
            <a:chOff x="4842036" y="3616051"/>
            <a:chExt cx="270036" cy="422449"/>
          </a:xfrm>
        </p:grpSpPr>
        <p:cxnSp>
          <p:nvCxnSpPr>
            <p:cNvPr id="26" name="Connecteur droit 25"/>
            <p:cNvCxnSpPr>
              <a:stCxn id="27" idx="0"/>
            </p:cNvCxnSpPr>
            <p:nvPr/>
          </p:nvCxnSpPr>
          <p:spPr>
            <a:xfrm flipV="1">
              <a:off x="4977054" y="3616051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4842036" y="3768464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28" name="Connecteur droit 27"/>
          <p:cNvCxnSpPr/>
          <p:nvPr/>
        </p:nvCxnSpPr>
        <p:spPr>
          <a:xfrm flipH="1" flipV="1">
            <a:off x="3628046" y="1694076"/>
            <a:ext cx="313388" cy="14207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127597" y="1769223"/>
            <a:ext cx="270036" cy="422449"/>
            <a:chOff x="5472120" y="3461748"/>
            <a:chExt cx="270036" cy="422449"/>
          </a:xfrm>
        </p:grpSpPr>
        <p:cxnSp>
          <p:nvCxnSpPr>
            <p:cNvPr id="29" name="Connecteur droit 28"/>
            <p:cNvCxnSpPr>
              <a:stCxn id="30" idx="0"/>
            </p:cNvCxnSpPr>
            <p:nvPr/>
          </p:nvCxnSpPr>
          <p:spPr>
            <a:xfrm flipV="1">
              <a:off x="5607138" y="3461748"/>
              <a:ext cx="0" cy="15241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/>
            <p:cNvSpPr/>
            <p:nvPr/>
          </p:nvSpPr>
          <p:spPr>
            <a:xfrm>
              <a:off x="5472120" y="3614161"/>
              <a:ext cx="270036" cy="2700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852258" y="1832248"/>
            <a:ext cx="89176" cy="13655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672194" y="244320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004310" y="14104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41434" y="1770282"/>
            <a:ext cx="327784" cy="682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3941434" y="1466439"/>
            <a:ext cx="0" cy="3748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43168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2417100" y="298368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65517" y="3368469"/>
            <a:ext cx="476292" cy="51533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17" y="3379832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2394825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2403663" y="2983684"/>
            <a:ext cx="0" cy="65001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28556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91856" y="3253720"/>
            <a:ext cx="703886" cy="72009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 droit 67"/>
          <p:cNvCxnSpPr/>
          <p:nvPr/>
        </p:nvCxnSpPr>
        <p:spPr>
          <a:xfrm>
            <a:off x="3843513" y="3973816"/>
            <a:ext cx="0" cy="4500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3477244" y="39796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3542950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3912835" y="3337868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4" name="Ellipse 73"/>
          <p:cNvSpPr/>
          <p:nvPr/>
        </p:nvSpPr>
        <p:spPr>
          <a:xfrm>
            <a:off x="3717416" y="3643893"/>
            <a:ext cx="239911" cy="239911"/>
          </a:xfrm>
          <a:prstGeom prst="ellipse">
            <a:avLst/>
          </a:prstGeom>
          <a:pattFill prst="openDmnd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6" name="Connecteur droit 75"/>
          <p:cNvCxnSpPr>
            <a:stCxn id="74" idx="1"/>
            <a:endCxn id="72" idx="4"/>
          </p:cNvCxnSpPr>
          <p:nvPr/>
        </p:nvCxnSpPr>
        <p:spPr>
          <a:xfrm flipH="1" flipV="1">
            <a:off x="3662906" y="3577779"/>
            <a:ext cx="89644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4" idx="7"/>
            <a:endCxn id="73" idx="4"/>
          </p:cNvCxnSpPr>
          <p:nvPr/>
        </p:nvCxnSpPr>
        <p:spPr>
          <a:xfrm flipV="1">
            <a:off x="3922193" y="3577779"/>
            <a:ext cx="110598" cy="1012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endCxn id="73" idx="2"/>
          </p:cNvCxnSpPr>
          <p:nvPr/>
        </p:nvCxnSpPr>
        <p:spPr>
          <a:xfrm>
            <a:off x="3782861" y="3457823"/>
            <a:ext cx="129974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47849" y="3073697"/>
            <a:ext cx="0" cy="38412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870053" y="29736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2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Connecteur droit avec flèche 169"/>
          <p:cNvCxnSpPr/>
          <p:nvPr/>
        </p:nvCxnSpPr>
        <p:spPr>
          <a:xfrm>
            <a:off x="5692312" y="59501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 flipH="1" flipV="1">
            <a:off x="5694862" y="5215859"/>
            <a:ext cx="1" cy="73425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5822631" y="3916804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 flipV="1">
            <a:off x="6012031" y="3412803"/>
            <a:ext cx="1" cy="63978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2249320" y="4192745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85732" y="3692020"/>
            <a:ext cx="454746" cy="44361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/>
          <p:nvPr/>
        </p:nvCxnSpPr>
        <p:spPr>
          <a:xfrm flipH="1">
            <a:off x="1260445" y="4913213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249320" y="4913213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68" y="488455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68" y="504054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30" y="4119024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48280" y="518070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922041" y="43616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93" y="3681807"/>
                <a:ext cx="36875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ZoneTexte 109"/>
          <p:cNvSpPr txBox="1"/>
          <p:nvPr/>
        </p:nvSpPr>
        <p:spPr>
          <a:xfrm>
            <a:off x="6144120" y="386559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77225" y="3779926"/>
            <a:ext cx="274682" cy="27375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52" y="3768624"/>
                <a:ext cx="32791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Appui plan</a:t>
            </a:r>
            <a:endParaRPr lang="fr-FR" dirty="0"/>
          </a:p>
        </p:txBody>
      </p:sp>
      <p:cxnSp>
        <p:nvCxnSpPr>
          <p:cNvPr id="90" name="Connecteur droit 89"/>
          <p:cNvCxnSpPr/>
          <p:nvPr/>
        </p:nvCxnSpPr>
        <p:spPr>
          <a:xfrm>
            <a:off x="1679252" y="486173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2113437" y="4995272"/>
            <a:ext cx="582162" cy="1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596461" y="4927035"/>
            <a:ext cx="119281" cy="707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686418" y="4834493"/>
            <a:ext cx="108954" cy="2723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735904" y="4766264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2176368" y="4893589"/>
            <a:ext cx="582162" cy="13766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308390" y="4623268"/>
            <a:ext cx="450140" cy="26708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1750246" y="4628669"/>
            <a:ext cx="565309" cy="1413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2249320" y="5107181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V="1">
            <a:off x="2238320" y="4452109"/>
            <a:ext cx="0" cy="41708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3491232" y="3419979"/>
            <a:ext cx="1270478" cy="1046329"/>
            <a:chOff x="3491232" y="3419979"/>
            <a:chExt cx="1270478" cy="1046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352" y="3878951"/>
                  <a:ext cx="37035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/>
            <p:cNvCxnSpPr/>
            <p:nvPr/>
          </p:nvCxnSpPr>
          <p:spPr>
            <a:xfrm flipH="1" flipV="1">
              <a:off x="3851279" y="350080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3941292" y="420469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3859776" y="379069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3491232" y="4059762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491232" y="4144716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3851904" y="4155950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3851280" y="3751989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897" y="3419979"/>
                  <a:ext cx="35843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avec flèche 123"/>
            <p:cNvCxnSpPr/>
            <p:nvPr/>
          </p:nvCxnSpPr>
          <p:spPr>
            <a:xfrm>
              <a:off x="3852897" y="4145132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382" y="3780544"/>
                  <a:ext cx="32791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Connecteur droit 128"/>
          <p:cNvCxnSpPr/>
          <p:nvPr/>
        </p:nvCxnSpPr>
        <p:spPr>
          <a:xfrm>
            <a:off x="6012032" y="4131000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009614" y="3914086"/>
            <a:ext cx="36004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5517097" y="36776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382" y="3309646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/>
          <p:cNvSpPr/>
          <p:nvPr/>
        </p:nvSpPr>
        <p:spPr>
          <a:xfrm>
            <a:off x="5292096" y="5606990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avec flèche 160"/>
          <p:cNvCxnSpPr/>
          <p:nvPr/>
        </p:nvCxnSpPr>
        <p:spPr>
          <a:xfrm>
            <a:off x="5459822" y="6128176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ZoneTexte 161"/>
              <p:cNvSpPr txBox="1"/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2" name="ZoneTexte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47" y="6120380"/>
                <a:ext cx="36875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ZoneTexte 162"/>
          <p:cNvSpPr txBox="1"/>
          <p:nvPr/>
        </p:nvSpPr>
        <p:spPr>
          <a:xfrm>
            <a:off x="6012032" y="560699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91810" y="5680992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460" y="6028065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>
            <a:off x="5652934" y="6309384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/>
              <p:cNvSpPr txBox="1"/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9" name="ZoneTexte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445" y="5255418"/>
                <a:ext cx="370358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Connecteur droit avec flèche 157"/>
          <p:cNvCxnSpPr/>
          <p:nvPr/>
        </p:nvCxnSpPr>
        <p:spPr>
          <a:xfrm flipH="1" flipV="1">
            <a:off x="5462372" y="5393918"/>
            <a:ext cx="1" cy="73425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5826829" y="5814329"/>
            <a:ext cx="27843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08" y="5672337"/>
                <a:ext cx="389530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/>
              <p:cNvSpPr txBox="1"/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6" name="ZoneTexte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59" y="5107181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41" y="5889565"/>
                <a:ext cx="37234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+</m:t>
                      </m:r>
                      <m:r>
                        <a:rPr lang="fr-FR" sz="1200" b="0" i="1" smtClean="0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404" y="6517877"/>
                <a:ext cx="1796197" cy="30059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/>
          <p:cNvSpPr/>
          <p:nvPr/>
        </p:nvSpPr>
        <p:spPr>
          <a:xfrm>
            <a:off x="7452384" y="5598921"/>
            <a:ext cx="721676" cy="70239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 rot="19800000">
            <a:off x="7678203" y="5815555"/>
            <a:ext cx="270037" cy="26912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7807053" y="595011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rot="16200000">
            <a:off x="7440046" y="5582328"/>
            <a:ext cx="734014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7807053" y="5680992"/>
            <a:ext cx="427546" cy="2683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V="1">
            <a:off x="7813221" y="5532417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/>
          <p:nvPr/>
        </p:nvCxnSpPr>
        <p:spPr>
          <a:xfrm rot="16200000" flipV="1">
            <a:off x="7283948" y="5435080"/>
            <a:ext cx="629295" cy="416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ZoneTexte 200"/>
          <p:cNvSpPr txBox="1"/>
          <p:nvPr/>
        </p:nvSpPr>
        <p:spPr>
          <a:xfrm>
            <a:off x="7452304" y="594933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4983381" y="561007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7817369" y="628684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204" name="Connecteur droit 203"/>
          <p:cNvCxnSpPr/>
          <p:nvPr/>
        </p:nvCxnSpPr>
        <p:spPr>
          <a:xfrm>
            <a:off x="7813221" y="6288029"/>
            <a:ext cx="0" cy="1759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60" y="5793917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74" y="5004230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ZoneTexte 206"/>
              <p:cNvSpPr txBox="1"/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7" name="ZoneTexte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01" y="5170030"/>
                <a:ext cx="373949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894" y="5413772"/>
                <a:ext cx="372345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Arc 208"/>
          <p:cNvSpPr/>
          <p:nvPr/>
        </p:nvSpPr>
        <p:spPr>
          <a:xfrm>
            <a:off x="7362498" y="5432337"/>
            <a:ext cx="990005" cy="982000"/>
          </a:xfrm>
          <a:prstGeom prst="arc">
            <a:avLst>
              <a:gd name="adj1" fmla="val 19643760"/>
              <a:gd name="adj2" fmla="val 4056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804" y="5609657"/>
                <a:ext cx="510524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8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90" y="162752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30533" y="1813221"/>
            <a:ext cx="734249" cy="613776"/>
            <a:chOff x="1047379" y="2528880"/>
            <a:chExt cx="734249" cy="613776"/>
          </a:xfrm>
        </p:grpSpPr>
        <p:sp>
          <p:nvSpPr>
            <p:cNvPr id="7" name="Rectangle 6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/>
            <p:nvPr/>
          </p:nvCxnSpPr>
          <p:spPr>
            <a:xfrm flipV="1">
              <a:off x="1423458" y="288886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047379" y="288104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4662" y="1591871"/>
            <a:ext cx="1620217" cy="581334"/>
            <a:chOff x="881508" y="2307530"/>
            <a:chExt cx="1620217" cy="581334"/>
          </a:xfrm>
        </p:grpSpPr>
        <p:sp>
          <p:nvSpPr>
            <p:cNvPr id="14" name="ZoneTexte 13"/>
            <p:cNvSpPr txBox="1"/>
            <p:nvPr/>
          </p:nvSpPr>
          <p:spPr>
            <a:xfrm>
              <a:off x="2141596" y="23075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Connecteur droit 14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Liaisons cinématiques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" y="1538774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79" y="1722676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2217889" y="1321298"/>
            <a:ext cx="616361" cy="830828"/>
            <a:chOff x="3671880" y="2050218"/>
            <a:chExt cx="616361" cy="830828"/>
          </a:xfrm>
        </p:grpSpPr>
        <p:cxnSp>
          <p:nvCxnSpPr>
            <p:cNvPr id="23" name="Connecteur droit 22"/>
            <p:cNvCxnSpPr>
              <a:stCxn id="24" idx="7"/>
            </p:cNvCxnSpPr>
            <p:nvPr/>
          </p:nvCxnSpPr>
          <p:spPr>
            <a:xfrm flipV="1">
              <a:off x="3979202" y="2309666"/>
              <a:ext cx="216683" cy="264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3671880" y="2520998"/>
              <a:ext cx="360050" cy="360048"/>
            </a:xfrm>
            <a:prstGeom prst="ellips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28113" y="205021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141719" y="1722676"/>
            <a:ext cx="639202" cy="806199"/>
            <a:chOff x="3595710" y="2451596"/>
            <a:chExt cx="639202" cy="806199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3851905" y="2971058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3874784" y="2990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30" name="Arc 29"/>
            <p:cNvSpPr/>
            <p:nvPr/>
          </p:nvSpPr>
          <p:spPr>
            <a:xfrm>
              <a:off x="3595710" y="2451596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3498140" y="1991699"/>
            <a:ext cx="810188" cy="321592"/>
            <a:chOff x="5292096" y="2707829"/>
            <a:chExt cx="810188" cy="321592"/>
          </a:xfrm>
        </p:grpSpPr>
        <p:sp>
          <p:nvSpPr>
            <p:cNvPr id="38" name="ZoneTexte 37"/>
            <p:cNvSpPr txBox="1"/>
            <p:nvPr/>
          </p:nvSpPr>
          <p:spPr>
            <a:xfrm>
              <a:off x="5742156" y="27678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solidFill>
                    <a:srgbClr val="7030A0"/>
                  </a:solidFill>
                </a:rPr>
                <a:t>(1)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5292096" y="2707829"/>
              <a:ext cx="720096" cy="41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652768" y="2719063"/>
              <a:ext cx="0" cy="296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3498140" y="1598972"/>
            <a:ext cx="728672" cy="308189"/>
            <a:chOff x="5292096" y="2315102"/>
            <a:chExt cx="728672" cy="308189"/>
          </a:xfrm>
        </p:grpSpPr>
        <p:sp>
          <p:nvSpPr>
            <p:cNvPr id="39" name="ZoneTexte 38"/>
            <p:cNvSpPr txBox="1"/>
            <p:nvPr/>
          </p:nvSpPr>
          <p:spPr>
            <a:xfrm>
              <a:off x="5660640" y="235380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92096" y="2622875"/>
              <a:ext cx="720096" cy="4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652144" y="2315102"/>
              <a:ext cx="0" cy="29615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 flipV="1">
            <a:off x="5288628" y="1974822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4922085" y="1764843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922085" y="19825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86" y="154146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5008985" y="15292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5542596" y="1775098"/>
            <a:ext cx="90012" cy="2244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4832075" y="1989304"/>
            <a:ext cx="9001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4922086" y="1775098"/>
            <a:ext cx="726709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5288667" y="1541503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7108367" y="2159944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8096621" y="1527534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32288" y="21521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7826505" y="157861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6566417" y="1973646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746441" y="1799960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2" y="1522961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orme libre 67"/>
          <p:cNvSpPr/>
          <p:nvPr/>
        </p:nvSpPr>
        <p:spPr>
          <a:xfrm>
            <a:off x="6742008" y="1847914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828788" y="2958475"/>
            <a:ext cx="717367" cy="892580"/>
            <a:chOff x="2828788" y="2958475"/>
            <a:chExt cx="717367" cy="892580"/>
          </a:xfrm>
        </p:grpSpPr>
        <p:sp>
          <p:nvSpPr>
            <p:cNvPr id="69" name="ZoneTexte 68"/>
            <p:cNvSpPr txBox="1"/>
            <p:nvPr/>
          </p:nvSpPr>
          <p:spPr>
            <a:xfrm>
              <a:off x="2856731" y="295847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Connecteur droit 78"/>
            <p:cNvCxnSpPr/>
            <p:nvPr/>
          </p:nvCxnSpPr>
          <p:spPr>
            <a:xfrm flipV="1">
              <a:off x="3129327" y="343829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216" y="3073044"/>
                  <a:ext cx="385939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3129327" y="2983032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948053" y="324742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828788" y="358944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80587" y="2954458"/>
            <a:ext cx="1720270" cy="908294"/>
            <a:chOff x="880587" y="2954458"/>
            <a:chExt cx="1720270" cy="908294"/>
          </a:xfrm>
        </p:grpSpPr>
        <p:sp>
          <p:nvSpPr>
            <p:cNvPr id="75" name="Rectangle 74"/>
            <p:cNvSpPr/>
            <p:nvPr/>
          </p:nvSpPr>
          <p:spPr>
            <a:xfrm>
              <a:off x="970599" y="324897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/>
            <p:cNvCxnSpPr/>
            <p:nvPr/>
          </p:nvCxnSpPr>
          <p:spPr>
            <a:xfrm flipV="1">
              <a:off x="1332525" y="360896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2410791" y="297655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8" name="ZoneTexte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621" y="2954458"/>
                  <a:ext cx="385939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ZoneTexte 84"/>
            <p:cNvSpPr txBox="1"/>
            <p:nvPr/>
          </p:nvSpPr>
          <p:spPr>
            <a:xfrm>
              <a:off x="956446" y="360114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2050663" y="302762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 flipH="1">
              <a:off x="880587" y="3422662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327" y="3416996"/>
                  <a:ext cx="38953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5994450" y="301721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6040473" y="367422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75" y="3159144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070618" y="275776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4313864" y="2584005"/>
            <a:ext cx="771475" cy="1127940"/>
            <a:chOff x="4313864" y="2584005"/>
            <a:chExt cx="771475" cy="1127940"/>
          </a:xfrm>
        </p:grpSpPr>
        <p:cxnSp>
          <p:nvCxnSpPr>
            <p:cNvPr id="107" name="Connecteur droit 106"/>
            <p:cNvCxnSpPr>
              <a:endCxn id="109" idx="4"/>
            </p:cNvCxnSpPr>
            <p:nvPr/>
          </p:nvCxnSpPr>
          <p:spPr>
            <a:xfrm flipV="1">
              <a:off x="4577404" y="3416996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V="1">
              <a:off x="4577404" y="2584005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4397379" y="305694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630401" y="34503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1" name="Connecteur droit 110"/>
            <p:cNvCxnSpPr/>
            <p:nvPr/>
          </p:nvCxnSpPr>
          <p:spPr>
            <a:xfrm flipH="1">
              <a:off x="4313864" y="3431478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ZoneTexte 111"/>
                <p:cNvSpPr txBox="1"/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2" name="ZoneTexte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429" y="3078856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ZoneTexte 115"/>
            <p:cNvSpPr txBox="1"/>
            <p:nvPr/>
          </p:nvSpPr>
          <p:spPr>
            <a:xfrm>
              <a:off x="4577443" y="25840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7465122" y="2901642"/>
            <a:ext cx="1091678" cy="1020284"/>
            <a:chOff x="5290143" y="3583892"/>
            <a:chExt cx="1206886" cy="1127958"/>
          </a:xfrm>
        </p:grpSpPr>
        <p:sp>
          <p:nvSpPr>
            <p:cNvPr id="86" name="ZoneTexte 85"/>
            <p:cNvSpPr txBox="1"/>
            <p:nvPr/>
          </p:nvSpPr>
          <p:spPr>
            <a:xfrm>
              <a:off x="5818639" y="4360681"/>
              <a:ext cx="678390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988286" y="3650595"/>
              <a:ext cx="508743" cy="28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05" name="Connecteur droit 104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ZoneTexte 113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e 12"/>
          <p:cNvGrpSpPr/>
          <p:nvPr/>
        </p:nvGrpSpPr>
        <p:grpSpPr>
          <a:xfrm>
            <a:off x="4397539" y="3678606"/>
            <a:ext cx="359968" cy="148760"/>
            <a:chOff x="1344635" y="4134565"/>
            <a:chExt cx="359968" cy="148760"/>
          </a:xfrm>
        </p:grpSpPr>
        <p:sp>
          <p:nvSpPr>
            <p:cNvPr id="6" name="Rectangle 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4" name="Connecteur droit 9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4344226" y="4689168"/>
            <a:ext cx="359968" cy="300589"/>
            <a:chOff x="1639793" y="4357315"/>
            <a:chExt cx="359968" cy="300589"/>
          </a:xfrm>
        </p:grpSpPr>
        <p:grpSp>
          <p:nvGrpSpPr>
            <p:cNvPr id="115" name="Groupe 114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9" name="Connecteur droit 118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Connecteur droit 116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3678015" y="2284875"/>
            <a:ext cx="359968" cy="148760"/>
            <a:chOff x="1344635" y="4134565"/>
            <a:chExt cx="359968" cy="148760"/>
          </a:xfrm>
        </p:grpSpPr>
        <p:sp>
          <p:nvSpPr>
            <p:cNvPr id="121" name="Rectangle 12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2" name="Connecteur droit 12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e 122"/>
          <p:cNvGrpSpPr/>
          <p:nvPr/>
        </p:nvGrpSpPr>
        <p:grpSpPr>
          <a:xfrm>
            <a:off x="5814385" y="3965343"/>
            <a:ext cx="359968" cy="148760"/>
            <a:chOff x="1344635" y="4134565"/>
            <a:chExt cx="359968" cy="148760"/>
          </a:xfrm>
        </p:grpSpPr>
        <p:sp>
          <p:nvSpPr>
            <p:cNvPr id="124" name="Rectangle 123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75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llipse 133"/>
          <p:cNvSpPr/>
          <p:nvPr/>
        </p:nvSpPr>
        <p:spPr>
          <a:xfrm flipH="1" flipV="1">
            <a:off x="8807286" y="3620839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95" name="Connecteur droit 94"/>
          <p:cNvCxnSpPr/>
          <p:nvPr/>
        </p:nvCxnSpPr>
        <p:spPr>
          <a:xfrm flipV="1">
            <a:off x="5994410" y="367860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814385" y="322854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8" name="ZoneTexte 97"/>
          <p:cNvSpPr txBox="1"/>
          <p:nvPr/>
        </p:nvSpPr>
        <p:spPr>
          <a:xfrm>
            <a:off x="5814385" y="396534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78" y="2901642"/>
                <a:ext cx="34028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ZoneTexte 101"/>
          <p:cNvSpPr txBox="1"/>
          <p:nvPr/>
        </p:nvSpPr>
        <p:spPr>
          <a:xfrm>
            <a:off x="6642276" y="314696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Arc 102"/>
          <p:cNvSpPr/>
          <p:nvPr/>
        </p:nvSpPr>
        <p:spPr>
          <a:xfrm>
            <a:off x="5738215" y="3159144"/>
            <a:ext cx="512467" cy="512467"/>
          </a:xfrm>
          <a:prstGeom prst="arc">
            <a:avLst>
              <a:gd name="adj1" fmla="val 914488"/>
              <a:gd name="adj2" fmla="val 960080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/>
          <p:cNvGrpSpPr/>
          <p:nvPr/>
        </p:nvGrpSpPr>
        <p:grpSpPr>
          <a:xfrm>
            <a:off x="6174434" y="3234098"/>
            <a:ext cx="1936235" cy="731243"/>
            <a:chOff x="3863246" y="3951435"/>
            <a:chExt cx="2140572" cy="808414"/>
          </a:xfrm>
        </p:grpSpPr>
        <p:sp>
          <p:nvSpPr>
            <p:cNvPr id="101" name="Rectangle 10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5" name="Connecteur droit 104"/>
            <p:cNvCxnSpPr>
              <a:stCxn id="104" idx="2"/>
              <a:endCxn id="97" idx="6"/>
            </p:cNvCxnSpPr>
            <p:nvPr/>
          </p:nvCxnSpPr>
          <p:spPr>
            <a:xfrm flipH="1" flipV="1">
              <a:off x="3863246" y="4144318"/>
              <a:ext cx="1603709" cy="70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5646980" y="4335100"/>
              <a:ext cx="0" cy="42474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725960" y="3970751"/>
            <a:ext cx="359968" cy="300589"/>
            <a:chOff x="1639793" y="4357315"/>
            <a:chExt cx="359968" cy="300589"/>
          </a:xfrm>
        </p:grpSpPr>
        <p:grpSp>
          <p:nvGrpSpPr>
            <p:cNvPr id="13" name="Groupe 1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4" name="Connecteur droit 93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Connecteur droit 105"/>
          <p:cNvCxnSpPr/>
          <p:nvPr/>
        </p:nvCxnSpPr>
        <p:spPr>
          <a:xfrm flipH="1">
            <a:off x="5292096" y="3408571"/>
            <a:ext cx="52229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98" idx="0"/>
          </p:cNvCxnSpPr>
          <p:nvPr/>
        </p:nvCxnSpPr>
        <p:spPr>
          <a:xfrm>
            <a:off x="5994449" y="3965343"/>
            <a:ext cx="17934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7946846" y="3408570"/>
            <a:ext cx="94573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/>
              <p:cNvSpPr txBox="1"/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808" y="2920769"/>
                <a:ext cx="34817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118"/>
          <p:cNvCxnSpPr/>
          <p:nvPr/>
        </p:nvCxnSpPr>
        <p:spPr>
          <a:xfrm>
            <a:off x="5292096" y="2708904"/>
            <a:ext cx="0" cy="138724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892576" y="3146960"/>
            <a:ext cx="1" cy="5246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 flipV="1">
            <a:off x="5118494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5028482" y="2683175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5296307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V="1">
            <a:off x="5206295" y="268317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 flipV="1">
            <a:off x="5482293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5392281" y="268317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 flipV="1">
            <a:off x="5018309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482253" y="4038664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H="1" flipV="1">
            <a:off x="5196122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5106110" y="4038663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5382108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92096" y="4038662"/>
            <a:ext cx="90012" cy="7716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/>
          <p:cNvSpPr/>
          <p:nvPr/>
        </p:nvSpPr>
        <p:spPr>
          <a:xfrm flipH="1" flipV="1">
            <a:off x="8869716" y="3683269"/>
            <a:ext cx="45720" cy="457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6" name="Connecteur droit 135"/>
          <p:cNvCxnSpPr/>
          <p:nvPr/>
        </p:nvCxnSpPr>
        <p:spPr>
          <a:xfrm flipH="1">
            <a:off x="8560152" y="3706129"/>
            <a:ext cx="3324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001" y="3802907"/>
                <a:ext cx="421333" cy="335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/>
              <p:cNvSpPr txBox="1"/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416" y="3781885"/>
                <a:ext cx="395621" cy="3339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Ellipse 138"/>
          <p:cNvSpPr/>
          <p:nvPr/>
        </p:nvSpPr>
        <p:spPr>
          <a:xfrm flipH="1" flipV="1">
            <a:off x="5206806" y="2597885"/>
            <a:ext cx="170580" cy="170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40" name="Ellipse 139"/>
          <p:cNvSpPr/>
          <p:nvPr/>
        </p:nvSpPr>
        <p:spPr>
          <a:xfrm flipH="1" flipV="1">
            <a:off x="5269236" y="2660313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/>
              <p:cNvSpPr txBox="1"/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1" name="ZoneTexte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6" y="2349237"/>
                <a:ext cx="336118" cy="333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/>
          <p:cNvCxnSpPr/>
          <p:nvPr/>
        </p:nvCxnSpPr>
        <p:spPr>
          <a:xfrm>
            <a:off x="5286134" y="4509144"/>
            <a:ext cx="708315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012192" y="4509144"/>
            <a:ext cx="177570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787894" y="4506972"/>
            <a:ext cx="1104682" cy="0"/>
          </a:xfrm>
          <a:prstGeom prst="line">
            <a:avLst/>
          </a:prstGeom>
          <a:ln w="127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/>
          <p:cNvSpPr txBox="1"/>
          <p:nvPr/>
        </p:nvSpPr>
        <p:spPr>
          <a:xfrm>
            <a:off x="5314954" y="4250366"/>
            <a:ext cx="697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140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6023993" y="4250366"/>
            <a:ext cx="1763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250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7812432" y="4255228"/>
            <a:ext cx="105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150</a:t>
            </a:r>
            <a:endParaRPr lang="fr-FR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1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404715" y="3248976"/>
            <a:ext cx="720096" cy="2340312"/>
            <a:chOff x="1061532" y="2528880"/>
            <a:chExt cx="720096" cy="2340312"/>
          </a:xfrm>
        </p:grpSpPr>
        <p:sp>
          <p:nvSpPr>
            <p:cNvPr id="4" name="Rectangle 3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1423458" y="2888864"/>
              <a:ext cx="0" cy="198032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2224691" y="3242051"/>
            <a:ext cx="1620217" cy="366909"/>
            <a:chOff x="881508" y="2521955"/>
            <a:chExt cx="1620217" cy="366909"/>
          </a:xfrm>
        </p:grpSpPr>
        <p:cxnSp>
          <p:nvCxnSpPr>
            <p:cNvPr id="9" name="Connecteur droit 8"/>
            <p:cNvCxnSpPr/>
            <p:nvPr/>
          </p:nvCxnSpPr>
          <p:spPr>
            <a:xfrm flipH="1">
              <a:off x="881508" y="2702566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871640" y="2528880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962562" y="2521955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necteur droit 12"/>
          <p:cNvCxnSpPr/>
          <p:nvPr/>
        </p:nvCxnSpPr>
        <p:spPr>
          <a:xfrm>
            <a:off x="3844908" y="1978882"/>
            <a:ext cx="0" cy="28803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6200000">
            <a:off x="3844908" y="4683183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844908" y="548616"/>
            <a:ext cx="0" cy="143026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668826" y="548616"/>
            <a:ext cx="35216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3844910" y="1263749"/>
            <a:ext cx="16272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4572000" y="1088688"/>
            <a:ext cx="720096" cy="4500600"/>
            <a:chOff x="1061532" y="2528880"/>
            <a:chExt cx="720096" cy="4500600"/>
          </a:xfrm>
        </p:grpSpPr>
        <p:sp>
          <p:nvSpPr>
            <p:cNvPr id="31" name="Rectangle 30"/>
            <p:cNvSpPr/>
            <p:nvPr/>
          </p:nvSpPr>
          <p:spPr>
            <a:xfrm>
              <a:off x="1061532" y="2528880"/>
              <a:ext cx="720096" cy="3521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 flipV="1">
              <a:off x="1423458" y="2888864"/>
              <a:ext cx="0" cy="414061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rot="16200000">
            <a:off x="3837753" y="1802799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81988" y="1088688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382108" y="1083757"/>
            <a:ext cx="0" cy="35998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764763" y="5589288"/>
            <a:ext cx="216728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3677680" y="5589288"/>
            <a:ext cx="359968" cy="300589"/>
            <a:chOff x="1639793" y="4357315"/>
            <a:chExt cx="359968" cy="300589"/>
          </a:xfrm>
        </p:grpSpPr>
        <p:grpSp>
          <p:nvGrpSpPr>
            <p:cNvPr id="43" name="Groupe 42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necteur droit 45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eur droit 43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llipse 46"/>
          <p:cNvSpPr/>
          <p:nvPr/>
        </p:nvSpPr>
        <p:spPr>
          <a:xfrm>
            <a:off x="6012192" y="1978882"/>
            <a:ext cx="2880384" cy="28803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732287" y="548616"/>
            <a:ext cx="1440193" cy="14302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e 48"/>
          <p:cNvGrpSpPr/>
          <p:nvPr/>
        </p:nvGrpSpPr>
        <p:grpSpPr>
          <a:xfrm>
            <a:off x="7272479" y="3599773"/>
            <a:ext cx="359968" cy="300589"/>
            <a:chOff x="1639793" y="4357315"/>
            <a:chExt cx="359968" cy="300589"/>
          </a:xfrm>
        </p:grpSpPr>
        <p:grpSp>
          <p:nvGrpSpPr>
            <p:cNvPr id="50" name="Groupe 49"/>
            <p:cNvGrpSpPr/>
            <p:nvPr/>
          </p:nvGrpSpPr>
          <p:grpSpPr>
            <a:xfrm>
              <a:off x="1639793" y="4509144"/>
              <a:ext cx="359968" cy="148760"/>
              <a:chOff x="1344635" y="4134565"/>
              <a:chExt cx="359968" cy="1487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3" name="Connecteur droit 5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eur droit 5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7272399" y="1088689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263806" y="3248976"/>
            <a:ext cx="360048" cy="35998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7092336" y="1263748"/>
            <a:ext cx="0" cy="21652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55" idx="2"/>
          </p:cNvCxnSpPr>
          <p:nvPr/>
        </p:nvCxnSpPr>
        <p:spPr>
          <a:xfrm flipV="1">
            <a:off x="7092336" y="3428968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7092336" y="1268681"/>
            <a:ext cx="171470" cy="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9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671880" y="1088688"/>
            <a:ext cx="1800240" cy="1800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3851904" y="1268712"/>
            <a:ext cx="1440192" cy="14401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527585" y="5851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85" y="585167"/>
                <a:ext cx="309124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5929196" y="1825393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96" y="1825393"/>
                <a:ext cx="306366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/>
          <p:nvPr/>
        </p:nvCxnSpPr>
        <p:spPr>
          <a:xfrm>
            <a:off x="3676913" y="1980665"/>
            <a:ext cx="226393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4572000" y="810509"/>
            <a:ext cx="0" cy="22503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3" idx="7"/>
          </p:cNvCxnSpPr>
          <p:nvPr/>
        </p:nvCxnSpPr>
        <p:spPr>
          <a:xfrm flipV="1">
            <a:off x="4572000" y="1479623"/>
            <a:ext cx="509185" cy="50104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4769177" y="1349040"/>
                <a:ext cx="312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177" y="1349040"/>
                <a:ext cx="31200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/>
          <p:cNvCxnSpPr/>
          <p:nvPr/>
        </p:nvCxnSpPr>
        <p:spPr>
          <a:xfrm rot="16200000" flipV="1">
            <a:off x="4085689" y="1483703"/>
            <a:ext cx="509185" cy="50104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3935871" y="1548394"/>
                <a:ext cx="30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871" y="1548394"/>
                <a:ext cx="307777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>
            <a:off x="4206729" y="1686893"/>
            <a:ext cx="718452" cy="603848"/>
          </a:xfrm>
          <a:prstGeom prst="arc">
            <a:avLst>
              <a:gd name="adj1" fmla="val 18960309"/>
              <a:gd name="adj2" fmla="val 0"/>
            </a:avLst>
          </a:prstGeom>
          <a:ln w="19050">
            <a:head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4873611" y="1686893"/>
                <a:ext cx="310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11" y="1686893"/>
                <a:ext cx="31098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4922800" y="1213579"/>
                <a:ext cx="3286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800" y="1213579"/>
                <a:ext cx="32861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 flipV="1">
            <a:off x="5058325" y="1456763"/>
            <a:ext cx="45719" cy="457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02003" y="1064504"/>
            <a:ext cx="2160288" cy="1824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1423" y="1268712"/>
            <a:ext cx="2861449" cy="144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02003" y="3182328"/>
            <a:ext cx="2160288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1660068" y="2922309"/>
                <a:ext cx="304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068" y="2922309"/>
                <a:ext cx="30482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 flipH="1">
            <a:off x="52465" y="1992112"/>
            <a:ext cx="315572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1682147" y="793529"/>
            <a:ext cx="0" cy="22503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-5031" y="1699338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1" y="1699338"/>
                <a:ext cx="296300" cy="276999"/>
              </a:xfrm>
              <a:prstGeom prst="rect">
                <a:avLst/>
              </a:prstGeom>
              <a:blipFill rotWithShape="1">
                <a:blip r:embed="rId9"/>
                <a:stretch>
                  <a:fillRect t="-2222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>
            <a:stCxn id="13" idx="3"/>
          </p:cNvCxnSpPr>
          <p:nvPr/>
        </p:nvCxnSpPr>
        <p:spPr>
          <a:xfrm flipH="1">
            <a:off x="4340281" y="1487540"/>
            <a:ext cx="740904" cy="73514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 flipV="1">
            <a:off x="1241679" y="1487539"/>
            <a:ext cx="706907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/>
              <p:cNvSpPr txBox="1"/>
              <p:nvPr/>
            </p:nvSpPr>
            <p:spPr>
              <a:xfrm>
                <a:off x="1813061" y="1213204"/>
                <a:ext cx="3286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61" y="1213204"/>
                <a:ext cx="32861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lipse 40"/>
          <p:cNvSpPr/>
          <p:nvPr/>
        </p:nvSpPr>
        <p:spPr>
          <a:xfrm flipV="1">
            <a:off x="1948586" y="1456388"/>
            <a:ext cx="45719" cy="457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1859366" y="1491579"/>
                <a:ext cx="994247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i="1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fr-FR" sz="1200" i="1">
                                      <a:latin typeface="Cambria Math"/>
                                    </a:rPr>
                                    <m:t>∈1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366" y="1491579"/>
                <a:ext cx="994247" cy="312073"/>
              </a:xfrm>
              <a:prstGeom prst="rect">
                <a:avLst/>
              </a:prstGeom>
              <a:blipFill rotWithShape="1">
                <a:blip r:embed="rId11"/>
                <a:stretch>
                  <a:fillRect t="-72549" r="-22086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V="1">
            <a:off x="1994305" y="1485775"/>
            <a:ext cx="706907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164205" y="1312455"/>
                <a:ext cx="1077474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d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,2→1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05" y="1312455"/>
                <a:ext cx="1077474" cy="31207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3929538" y="2187399"/>
                <a:ext cx="1098699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d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,2→1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538" y="2187399"/>
                <a:ext cx="1098699" cy="31207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4243648" y="585166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8" y="585166"/>
                <a:ext cx="309124" cy="276999"/>
              </a:xfrm>
              <a:prstGeom prst="rect">
                <a:avLst/>
              </a:prstGeom>
              <a:blipFill rotWithShape="1">
                <a:blip r:embed="rId14"/>
                <a:stretch>
                  <a:fillRect t="-222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7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/>
          <p:cNvSpPr/>
          <p:nvPr/>
        </p:nvSpPr>
        <p:spPr>
          <a:xfrm flipH="1" flipV="1">
            <a:off x="2591736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/>
          <p:cNvSpPr/>
          <p:nvPr/>
        </p:nvSpPr>
        <p:spPr>
          <a:xfrm flipV="1">
            <a:off x="182121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1691616" y="1358724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Réducteur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041796" y="1808784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Bâti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51424" y="1813888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Environnement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flipV="1">
            <a:off x="971520" y="1043682"/>
            <a:ext cx="2880384" cy="405054"/>
          </a:xfrm>
          <a:prstGeom prst="arc">
            <a:avLst>
              <a:gd name="adj1" fmla="val 1082354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51424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Moteur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131808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Tambour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51544" y="1341860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81628" y="1900418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1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450029" y="1895314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2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752024" y="905182"/>
            <a:ext cx="270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 : Adapter la vitesse de rotation</a:t>
            </a:r>
          </a:p>
          <a:p>
            <a:r>
              <a:rPr lang="fr-FR" sz="1200" dirty="0" smtClean="0"/>
              <a:t>FC 1 : Résister à la corrosion</a:t>
            </a:r>
          </a:p>
          <a:p>
            <a:r>
              <a:rPr lang="fr-FR" sz="1200" dirty="0" smtClean="0"/>
              <a:t>FC 2 : S’assembler au bâti</a:t>
            </a:r>
            <a:endParaRPr lang="fr-FR" sz="1200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75309"/>
              </p:ext>
            </p:extLst>
          </p:nvPr>
        </p:nvGraphicFramePr>
        <p:xfrm>
          <a:off x="4588512" y="1678468"/>
          <a:ext cx="3223920" cy="49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4"/>
                <a:gridCol w="1350180"/>
                <a:gridCol w="630084"/>
                <a:gridCol w="540072"/>
              </a:tblGrid>
              <a:tr h="2465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Fonction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Critère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Niveau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Limite</a:t>
                      </a:r>
                      <a:endParaRPr lang="fr-FR" sz="1000" dirty="0"/>
                    </a:p>
                  </a:txBody>
                  <a:tcPr anchor="ctr"/>
                </a:tc>
              </a:tr>
              <a:tr h="180024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FP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Rapport de réduction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0,1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Maxi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002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/>
          <p:cNvSpPr/>
          <p:nvPr/>
        </p:nvSpPr>
        <p:spPr>
          <a:xfrm flipH="1" flipV="1">
            <a:off x="2591736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/>
          <p:cNvSpPr/>
          <p:nvPr/>
        </p:nvSpPr>
        <p:spPr>
          <a:xfrm flipV="1">
            <a:off x="182121" y="1448736"/>
            <a:ext cx="2049567" cy="590182"/>
          </a:xfrm>
          <a:prstGeom prst="arc">
            <a:avLst>
              <a:gd name="adj1" fmla="val 162336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1421581" y="1358724"/>
            <a:ext cx="1928568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Réducteur du train compensateur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041796" y="1808784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Bulldozer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51424" y="1813888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Energie hydraulique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flipV="1">
            <a:off x="971520" y="1043682"/>
            <a:ext cx="2880384" cy="405054"/>
          </a:xfrm>
          <a:prstGeom prst="arc">
            <a:avLst>
              <a:gd name="adj1" fmla="val 1082354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51424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Moteur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131808" y="818652"/>
            <a:ext cx="1440192" cy="45006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Roue motrice de la chenille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21501" y="1341859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81628" y="1900418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1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450029" y="1895314"/>
            <a:ext cx="90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FC 2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572000" y="848571"/>
            <a:ext cx="3240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FP 1 : Adapter et transmettre l’énergie mécanique du moteur vers la roue motrice de la chenille</a:t>
            </a:r>
          </a:p>
          <a:p>
            <a:r>
              <a:rPr lang="fr-FR" sz="1200" dirty="0" smtClean="0"/>
              <a:t>FC 1 : Etre alimenté en énergie hydraulique</a:t>
            </a:r>
          </a:p>
          <a:p>
            <a:r>
              <a:rPr lang="fr-FR" sz="1200" dirty="0" smtClean="0"/>
              <a:t>FC 2 : S’adapter au bulldozer</a:t>
            </a:r>
            <a:endParaRPr lang="fr-FR" sz="1200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53720"/>
              </p:ext>
            </p:extLst>
          </p:nvPr>
        </p:nvGraphicFramePr>
        <p:xfrm>
          <a:off x="4588512" y="1860328"/>
          <a:ext cx="3223920" cy="49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4"/>
                <a:gridCol w="1350180"/>
                <a:gridCol w="630084"/>
                <a:gridCol w="540072"/>
              </a:tblGrid>
              <a:tr h="2465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Fonction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Critère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Niveau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Limite</a:t>
                      </a:r>
                      <a:endParaRPr lang="fr-FR" sz="1000" dirty="0"/>
                    </a:p>
                  </a:txBody>
                  <a:tcPr anchor="ctr"/>
                </a:tc>
              </a:tr>
              <a:tr h="180024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FP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Rapport de réduction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0,3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Maxi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08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671880" y="1088688"/>
            <a:ext cx="1800240" cy="1800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3851904" y="1268712"/>
            <a:ext cx="1440192" cy="14401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527585" y="5851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85" y="585167"/>
                <a:ext cx="309124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5929196" y="1825393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96" y="1825393"/>
                <a:ext cx="306366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/>
          <p:nvPr/>
        </p:nvCxnSpPr>
        <p:spPr>
          <a:xfrm>
            <a:off x="3676913" y="1980665"/>
            <a:ext cx="226393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4572000" y="810509"/>
            <a:ext cx="0" cy="22503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3" idx="7"/>
          </p:cNvCxnSpPr>
          <p:nvPr/>
        </p:nvCxnSpPr>
        <p:spPr>
          <a:xfrm flipV="1">
            <a:off x="4572000" y="1479623"/>
            <a:ext cx="509185" cy="50104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4769177" y="1349040"/>
                <a:ext cx="312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177" y="1349040"/>
                <a:ext cx="31200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/>
          <p:cNvCxnSpPr/>
          <p:nvPr/>
        </p:nvCxnSpPr>
        <p:spPr>
          <a:xfrm rot="16200000" flipV="1">
            <a:off x="4085689" y="1483703"/>
            <a:ext cx="509185" cy="50104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3935871" y="1548394"/>
                <a:ext cx="307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871" y="1548394"/>
                <a:ext cx="307777" cy="276999"/>
              </a:xfrm>
              <a:prstGeom prst="rect">
                <a:avLst/>
              </a:prstGeom>
              <a:blipFill rotWithShape="1">
                <a:blip r:embed="rId5"/>
                <a:stretch>
                  <a:fillRect t="-2222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>
            <a:off x="4206729" y="1686893"/>
            <a:ext cx="718452" cy="603848"/>
          </a:xfrm>
          <a:prstGeom prst="arc">
            <a:avLst>
              <a:gd name="adj1" fmla="val 18960309"/>
              <a:gd name="adj2" fmla="val 0"/>
            </a:avLst>
          </a:prstGeom>
          <a:ln w="19050">
            <a:head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4873611" y="1686893"/>
                <a:ext cx="310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11" y="1686893"/>
                <a:ext cx="31098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4922800" y="1213579"/>
                <a:ext cx="3286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800" y="1213579"/>
                <a:ext cx="32861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 flipV="1">
            <a:off x="5058325" y="1456763"/>
            <a:ext cx="45719" cy="457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02003" y="1064504"/>
            <a:ext cx="2160288" cy="1824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1423" y="1268712"/>
            <a:ext cx="2861449" cy="144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02003" y="3182328"/>
            <a:ext cx="2160288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1660068" y="2922309"/>
                <a:ext cx="3048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068" y="2922309"/>
                <a:ext cx="30482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 flipH="1">
            <a:off x="52465" y="1992112"/>
            <a:ext cx="315572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1682147" y="793529"/>
            <a:ext cx="0" cy="22503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-5031" y="1699338"/>
                <a:ext cx="296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1" y="1699338"/>
                <a:ext cx="296300" cy="276999"/>
              </a:xfrm>
              <a:prstGeom prst="rect">
                <a:avLst/>
              </a:prstGeom>
              <a:blipFill rotWithShape="1">
                <a:blip r:embed="rId9"/>
                <a:stretch>
                  <a:fillRect t="-2222" r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>
            <a:stCxn id="13" idx="3"/>
          </p:cNvCxnSpPr>
          <p:nvPr/>
        </p:nvCxnSpPr>
        <p:spPr>
          <a:xfrm flipH="1">
            <a:off x="4340281" y="1487540"/>
            <a:ext cx="740904" cy="73514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 flipV="1">
            <a:off x="1241679" y="1487539"/>
            <a:ext cx="706907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/>
              <p:cNvSpPr txBox="1"/>
              <p:nvPr/>
            </p:nvSpPr>
            <p:spPr>
              <a:xfrm>
                <a:off x="1813061" y="1213204"/>
                <a:ext cx="3286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61" y="1213204"/>
                <a:ext cx="32861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lipse 40"/>
          <p:cNvSpPr/>
          <p:nvPr/>
        </p:nvSpPr>
        <p:spPr>
          <a:xfrm flipV="1">
            <a:off x="1948586" y="1456388"/>
            <a:ext cx="45719" cy="457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1859366" y="1491579"/>
                <a:ext cx="994247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i="1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fr-FR" sz="1200" i="1">
                                      <a:latin typeface="Cambria Math"/>
                                    </a:rPr>
                                    <m:t>∈1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366" y="1491579"/>
                <a:ext cx="994247" cy="312073"/>
              </a:xfrm>
              <a:prstGeom prst="rect">
                <a:avLst/>
              </a:prstGeom>
              <a:blipFill rotWithShape="1">
                <a:blip r:embed="rId11"/>
                <a:stretch>
                  <a:fillRect t="-72549" r="-22086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V="1">
            <a:off x="1994305" y="1485775"/>
            <a:ext cx="706907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164205" y="1312455"/>
                <a:ext cx="1077474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d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,2→1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05" y="1312455"/>
                <a:ext cx="1077474" cy="31207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3929538" y="2187399"/>
                <a:ext cx="1098699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d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,2→1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538" y="2187399"/>
                <a:ext cx="1098699" cy="31207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4532912" y="631665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12" y="631665"/>
                <a:ext cx="309124" cy="276999"/>
              </a:xfrm>
              <a:prstGeom prst="rect">
                <a:avLst/>
              </a:prstGeom>
              <a:blipFill rotWithShape="1">
                <a:blip r:embed="rId14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/>
          <p:cNvSpPr/>
          <p:nvPr/>
        </p:nvSpPr>
        <p:spPr>
          <a:xfrm>
            <a:off x="3586902" y="998425"/>
            <a:ext cx="1975230" cy="1980766"/>
          </a:xfrm>
          <a:prstGeom prst="arc">
            <a:avLst>
              <a:gd name="adj1" fmla="val 18960309"/>
              <a:gd name="adj2" fmla="val 20702043"/>
            </a:avLst>
          </a:prstGeom>
          <a:ln w="19050">
            <a:headEnd type="none" w="sm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348269" y="1268712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0" smtClean="0">
                          <a:latin typeface="Cambria Math"/>
                        </a:rPr>
                        <m:t>1/2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269" y="1268712"/>
                <a:ext cx="465192" cy="276999"/>
              </a:xfrm>
              <a:prstGeom prst="rect">
                <a:avLst/>
              </a:prstGeom>
              <a:blipFill rotWithShape="1">
                <a:blip r:embed="rId1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3851904" y="1009261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04" y="1009261"/>
                <a:ext cx="304891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4195796" y="129459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96" y="1294590"/>
                <a:ext cx="30489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/>
          <p:cNvCxnSpPr/>
          <p:nvPr/>
        </p:nvCxnSpPr>
        <p:spPr>
          <a:xfrm rot="5400000" flipH="1">
            <a:off x="4345929" y="743553"/>
            <a:ext cx="740904" cy="73514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3346336" y="613843"/>
                <a:ext cx="1077474" cy="312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d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,2→1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36" y="613843"/>
                <a:ext cx="1077474" cy="31207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83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eur droit 92"/>
          <p:cNvCxnSpPr/>
          <p:nvPr/>
        </p:nvCxnSpPr>
        <p:spPr>
          <a:xfrm flipV="1">
            <a:off x="1686469" y="3494362"/>
            <a:ext cx="540072" cy="64025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146397" y="4244282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596537" y="4331339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850667" y="4059084"/>
            <a:ext cx="450140" cy="267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1134418" y="4059084"/>
            <a:ext cx="720080" cy="1800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47030" y="3903826"/>
            <a:ext cx="490541" cy="490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2" name="Connecteur droit avec flèche 61"/>
          <p:cNvCxnSpPr/>
          <p:nvPr/>
        </p:nvCxnSpPr>
        <p:spPr>
          <a:xfrm flipV="1">
            <a:off x="1686469" y="3429096"/>
            <a:ext cx="0" cy="7200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686469" y="4149096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702104" y="4149096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25" y="4134614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07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7" y="3251195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416473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136529" y="352819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30" y="3962109"/>
                <a:ext cx="32791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3594859" y="2765237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91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5755998" y="2937531"/>
            <a:ext cx="1330454" cy="2007736"/>
            <a:chOff x="5755998" y="2937531"/>
            <a:chExt cx="1330454" cy="2007736"/>
          </a:xfrm>
        </p:grpSpPr>
        <p:cxnSp>
          <p:nvCxnSpPr>
            <p:cNvPr id="146" name="Connecteur droit avec flèche 145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lipse 149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2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56" name="Arc 155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9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Connecteur droit avec flèche 156"/>
          <p:cNvCxnSpPr/>
          <p:nvPr/>
        </p:nvCxnSpPr>
        <p:spPr>
          <a:xfrm flipV="1">
            <a:off x="6011383" y="3423489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3602203" y="3782085"/>
            <a:ext cx="512467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3842458" y="3959164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H="1" flipV="1">
            <a:off x="3858399" y="3024152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858399" y="4224626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858399" y="3965720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866518" y="3966051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41" y="3883547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1" y="4331339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3858439" y="35632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3678374" y="37745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8" name="ZoneTexte 107"/>
          <p:cNvSpPr txBox="1"/>
          <p:nvPr/>
        </p:nvSpPr>
        <p:spPr>
          <a:xfrm>
            <a:off x="3678374" y="451136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64" y="3705164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74" y="2765237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00" y="3835985"/>
                <a:ext cx="370358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3934607" y="330378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3602204" y="3705164"/>
            <a:ext cx="512467" cy="512467"/>
          </a:xfrm>
          <a:prstGeom prst="arc">
            <a:avLst>
              <a:gd name="adj1" fmla="val 21514046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3857589" y="3251195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042236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5996252" y="413145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6012193" y="3196446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6012193" y="4396920"/>
            <a:ext cx="0" cy="28673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012233" y="3735527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5832168" y="3946860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1" name="ZoneTexte 150"/>
          <p:cNvSpPr txBox="1"/>
          <p:nvPr/>
        </p:nvSpPr>
        <p:spPr>
          <a:xfrm>
            <a:off x="5832168" y="46836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8" y="3877458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2937531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094" y="4008279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ZoneTexte 154"/>
          <p:cNvSpPr txBox="1"/>
          <p:nvPr/>
        </p:nvSpPr>
        <p:spPr>
          <a:xfrm>
            <a:off x="6088401" y="34760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6" name="Arc 155"/>
          <p:cNvSpPr/>
          <p:nvPr/>
        </p:nvSpPr>
        <p:spPr>
          <a:xfrm>
            <a:off x="5755998" y="3877458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82" y="3214530"/>
                <a:ext cx="362022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Rotule à doigt</a:t>
            </a:r>
            <a:endParaRPr lang="fr-FR" dirty="0"/>
          </a:p>
        </p:txBody>
      </p:sp>
      <p:cxnSp>
        <p:nvCxnSpPr>
          <p:cNvPr id="34" name="Connecteur droit 33"/>
          <p:cNvCxnSpPr>
            <a:stCxn id="101" idx="3"/>
          </p:cNvCxnSpPr>
          <p:nvPr/>
        </p:nvCxnSpPr>
        <p:spPr>
          <a:xfrm flipH="1">
            <a:off x="3581868" y="4081886"/>
            <a:ext cx="149234" cy="13574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50" idx="1"/>
          </p:cNvCxnSpPr>
          <p:nvPr/>
        </p:nvCxnSpPr>
        <p:spPr>
          <a:xfrm flipH="1" flipV="1">
            <a:off x="5768520" y="3877458"/>
            <a:ext cx="116376" cy="1221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Connecteur droit avec flèche 122"/>
          <p:cNvCxnSpPr/>
          <p:nvPr/>
        </p:nvCxnSpPr>
        <p:spPr>
          <a:xfrm flipH="1" flipV="1">
            <a:off x="2411713" y="3201020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101" idx="4"/>
          </p:cNvCxnSpPr>
          <p:nvPr/>
        </p:nvCxnSpPr>
        <p:spPr>
          <a:xfrm flipV="1">
            <a:off x="2411713" y="4311482"/>
            <a:ext cx="0" cy="3767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411713" y="4142588"/>
            <a:ext cx="720080" cy="43120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419832" y="4142919"/>
            <a:ext cx="990196" cy="254669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55" y="406041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55" y="4508207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/>
          <p:cNvCxnSpPr/>
          <p:nvPr/>
        </p:nvCxnSpPr>
        <p:spPr>
          <a:xfrm flipV="1">
            <a:off x="2411753" y="3740101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231688" y="468823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78" y="3882032"/>
                <a:ext cx="32791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88" y="2942105"/>
                <a:ext cx="35843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2487921" y="348065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Arc 137"/>
          <p:cNvSpPr/>
          <p:nvPr/>
        </p:nvSpPr>
        <p:spPr>
          <a:xfrm>
            <a:off x="2047602" y="3931205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avec flèche 141"/>
          <p:cNvCxnSpPr/>
          <p:nvPr/>
        </p:nvCxnSpPr>
        <p:spPr>
          <a:xfrm flipV="1">
            <a:off x="2410903" y="3428063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/>
              <p:cNvSpPr txBox="1"/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5" name="ZoneTexte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2" y="3219104"/>
                <a:ext cx="36202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eur droit avec flèche 145"/>
          <p:cNvCxnSpPr/>
          <p:nvPr/>
        </p:nvCxnSpPr>
        <p:spPr>
          <a:xfrm>
            <a:off x="7428429" y="4175388"/>
            <a:ext cx="719842" cy="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50" idx="1"/>
          </p:cNvCxnSpPr>
          <p:nvPr/>
        </p:nvCxnSpPr>
        <p:spPr>
          <a:xfrm flipH="1" flipV="1">
            <a:off x="7444370" y="4427427"/>
            <a:ext cx="40" cy="3981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7444410" y="3766033"/>
            <a:ext cx="343940" cy="39135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01" y="4149905"/>
                <a:ext cx="32791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Arc 155"/>
          <p:cNvSpPr/>
          <p:nvPr/>
        </p:nvSpPr>
        <p:spPr>
          <a:xfrm>
            <a:off x="7188175" y="3907964"/>
            <a:ext cx="512467" cy="512467"/>
          </a:xfrm>
          <a:prstGeom prst="arc">
            <a:avLst>
              <a:gd name="adj1" fmla="val 21514046"/>
              <a:gd name="adj2" fmla="val 1619787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2037167" y="4009885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e 100"/>
          <p:cNvSpPr/>
          <p:nvPr/>
        </p:nvSpPr>
        <p:spPr>
          <a:xfrm>
            <a:off x="2231688" y="3951434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2288587" y="4216867"/>
            <a:ext cx="559174" cy="143814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2587667" y="3785784"/>
            <a:ext cx="368172" cy="444989"/>
          </a:xfrm>
          <a:prstGeom prst="arc">
            <a:avLst>
              <a:gd name="adj1" fmla="val 4190701"/>
              <a:gd name="adj2" fmla="val 1094696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Sphère cylindre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05" y="3915515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 flipV="1">
            <a:off x="7429239" y="3233758"/>
            <a:ext cx="40" cy="93795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214" y="2974843"/>
                <a:ext cx="358431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7428429" y="3460801"/>
            <a:ext cx="624399" cy="7033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28" y="325184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7264345" y="3977366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ZoneTexte 49"/>
          <p:cNvSpPr txBox="1"/>
          <p:nvPr/>
        </p:nvSpPr>
        <p:spPr>
          <a:xfrm>
            <a:off x="7444410" y="469472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755362" y="36352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7180756" y="4431461"/>
            <a:ext cx="519886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714482" y="3289563"/>
            <a:ext cx="1931476" cy="1660278"/>
            <a:chOff x="4714482" y="3289563"/>
            <a:chExt cx="1931476" cy="1660278"/>
          </a:xfrm>
        </p:grpSpPr>
        <p:cxnSp>
          <p:nvCxnSpPr>
            <p:cNvPr id="54" name="Connecteur droit avec flèche 53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4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avec flèche 156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57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430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6855147" y="35541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7447868" y="3564819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392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65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3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323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2" y="3849725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1" y="3963430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38" y="3010822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863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39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331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Pivot glissant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62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881508" y="3793830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794049" y="3966349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1655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1466721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84" y="3653792"/>
                <a:ext cx="32791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234" y="3789048"/>
                <a:ext cx="38593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5112071" y="3963430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1931570" y="3512244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7453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7444620" y="344216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7451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32" y="3875093"/>
                <a:ext cx="37035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24" y="4179490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7272360" y="3957606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72" y="3287820"/>
                <a:ext cx="358431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53" y="3328701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64" y="3333244"/>
                <a:ext cx="362022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>
            <a:off x="7451114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319252"/>
                <a:ext cx="38593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038549" y="5582950"/>
            <a:ext cx="1530204" cy="394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2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necteur droit avec flèche 199"/>
          <p:cNvCxnSpPr/>
          <p:nvPr/>
        </p:nvCxnSpPr>
        <p:spPr>
          <a:xfrm rot="16200000" flipV="1">
            <a:off x="6135051" y="4990506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 flipV="1">
            <a:off x="6727772" y="5001205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6733538" y="558485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6724524" y="4878555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6731018" y="558017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89" y="5445516"/>
                <a:ext cx="370358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28" y="5615876"/>
                <a:ext cx="389530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Ellipse 206"/>
          <p:cNvSpPr/>
          <p:nvPr/>
        </p:nvSpPr>
        <p:spPr>
          <a:xfrm>
            <a:off x="6552264" y="5393992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276" y="4724206"/>
                <a:ext cx="358431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ZoneTexte 208"/>
              <p:cNvSpPr txBox="1"/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9" name="ZoneTexte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57" y="4765087"/>
                <a:ext cx="373949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68" y="4769630"/>
                <a:ext cx="362022" cy="27699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Connecteur droit 210"/>
          <p:cNvCxnSpPr/>
          <p:nvPr/>
        </p:nvCxnSpPr>
        <p:spPr>
          <a:xfrm flipH="1">
            <a:off x="6731018" y="5188895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7400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7541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6839173" y="5010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6676095" y="57446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6282228" y="5141120"/>
            <a:ext cx="889108" cy="881919"/>
          </a:xfrm>
          <a:prstGeom prst="arc">
            <a:avLst>
              <a:gd name="adj1" fmla="val 19137889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/>
              <p:cNvSpPr txBox="1"/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𝜃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7" name="ZoneTexte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68" y="5230214"/>
                <a:ext cx="503919" cy="276999"/>
              </a:xfrm>
              <a:prstGeom prst="rect">
                <a:avLst/>
              </a:prstGeom>
              <a:blipFill rotWithShape="1">
                <a:blip r:embed="rId2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2622678" y="3287821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33125"/>
                <a:ext cx="389530" cy="27699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2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5020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 flipV="1">
            <a:off x="5284331" y="3447993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269474" y="4037235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55273" y="3817497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196126" y="3314577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1195386" y="4034577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5" y="3844956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77" y="3983456"/>
                <a:ext cx="370358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11" y="3213656"/>
                <a:ext cx="3584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1924075" y="353607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128493" y="44808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1259711" y="426888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Glissière</a:t>
            </a:r>
            <a:endParaRPr lang="fr-FR" dirty="0"/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951845" y="4176081"/>
            <a:ext cx="721483" cy="18037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20" y="4014604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5293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13" y="3295178"/>
                <a:ext cx="358431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5290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43" y="3880917"/>
                <a:ext cx="370358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/>
          <p:nvPr/>
        </p:nvCxnSpPr>
        <p:spPr>
          <a:xfrm>
            <a:off x="2284203" y="3551086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3295626"/>
                <a:ext cx="36202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Connecteur droit avec flèche 182"/>
          <p:cNvCxnSpPr/>
          <p:nvPr/>
        </p:nvCxnSpPr>
        <p:spPr>
          <a:xfrm flipH="1" flipV="1">
            <a:off x="3482115" y="4878438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97" y="4725623"/>
                <a:ext cx="358431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2754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1" y="5294626"/>
                <a:ext cx="36875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3490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568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3114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4565507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0" y="4779096"/>
                <a:ext cx="3620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4208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3038549" y="5586897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4030560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284" y="5664530"/>
                <a:ext cx="495649" cy="276999"/>
              </a:xfrm>
              <a:prstGeom prst="rect">
                <a:avLst/>
              </a:prstGeom>
              <a:blipFill rotWithShape="1"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ZoneTexte 211"/>
          <p:cNvSpPr txBox="1"/>
          <p:nvPr/>
        </p:nvSpPr>
        <p:spPr>
          <a:xfrm>
            <a:off x="4992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965800" y="3995323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738022" y="4231982"/>
            <a:ext cx="223914" cy="1321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732800" y="3865042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1671926" y="3805377"/>
            <a:ext cx="0" cy="3669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1438926" y="3681769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722273" y="3685875"/>
            <a:ext cx="716653" cy="1791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2800" y="3865042"/>
            <a:ext cx="233000" cy="13749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 flipV="1">
            <a:off x="738023" y="3852651"/>
            <a:ext cx="213822" cy="49350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738023" y="4008118"/>
            <a:ext cx="227777" cy="2238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465348" y="4117058"/>
            <a:ext cx="389986" cy="9749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73328" y="3755656"/>
            <a:ext cx="610875" cy="1527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22678" y="3287821"/>
            <a:ext cx="1949322" cy="1297417"/>
            <a:chOff x="2622678" y="3287821"/>
            <a:chExt cx="194932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85944"/>
                  <a:ext cx="385939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Rectangle 187"/>
          <p:cNvSpPr/>
          <p:nvPr/>
        </p:nvSpPr>
        <p:spPr>
          <a:xfrm>
            <a:off x="3128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65" y="5402301"/>
                <a:ext cx="38593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88" y="5452180"/>
                <a:ext cx="389530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5112072" y="3967710"/>
            <a:ext cx="360048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/>
          <p:cNvCxnSpPr/>
          <p:nvPr/>
        </p:nvCxnSpPr>
        <p:spPr>
          <a:xfrm flipH="1" flipV="1">
            <a:off x="5112072" y="3975959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5114669" y="3975817"/>
            <a:ext cx="360048" cy="34203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77" y="3908843"/>
                <a:ext cx="327910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5293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494" y="4138344"/>
                <a:ext cx="389530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148" y="3495192"/>
                <a:ext cx="389530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12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6239</TotalTime>
  <Words>1496</Words>
  <Application>Microsoft Office PowerPoint</Application>
  <PresentationFormat>Affichage à l'écran (4:3)</PresentationFormat>
  <Paragraphs>419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Présentation PowerPoint</vt:lpstr>
      <vt:lpstr>Présentation PowerPoint</vt:lpstr>
      <vt:lpstr>Présentation PowerPoint</vt:lpstr>
      <vt:lpstr>Sphère Plan</vt:lpstr>
      <vt:lpstr>Rotule</vt:lpstr>
      <vt:lpstr>Rotule à doigt</vt:lpstr>
      <vt:lpstr>Sphère cylindre</vt:lpstr>
      <vt:lpstr>Pivot glissant</vt:lpstr>
      <vt:lpstr>Glissière</vt:lpstr>
      <vt:lpstr>Glissière hélicoïdale</vt:lpstr>
      <vt:lpstr>Pivot</vt:lpstr>
      <vt:lpstr>Pivot</vt:lpstr>
      <vt:lpstr>Linéaire rectiligne</vt:lpstr>
      <vt:lpstr>Linéaire rectiligne</vt:lpstr>
      <vt:lpstr>Appui plan</vt:lpstr>
      <vt:lpstr>Appui plan</vt:lpstr>
      <vt:lpstr>Liaisons cinématiques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94</cp:revision>
  <dcterms:created xsi:type="dcterms:W3CDTF">2011-11-17T16:11:22Z</dcterms:created>
  <dcterms:modified xsi:type="dcterms:W3CDTF">2018-03-05T20:34:21Z</dcterms:modified>
</cp:coreProperties>
</file>