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E4378F-EB04-4BC9-BB1E-B80AB7602147}" type="datetimeFigureOut">
              <a:rPr lang="fr-FR"/>
              <a:pPr>
                <a:defRPr/>
              </a:pPr>
              <a:t>22/05/2017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E9CB0DF-E7F0-4E84-9605-9EA253193C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32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2DB8C7-A324-43B3-BBB9-6E57C4F3B877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>
          <a:xfrm>
            <a:off x="2051050" y="0"/>
            <a:ext cx="709295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20"/>
          <p:cNvSpPr/>
          <p:nvPr/>
        </p:nvSpPr>
        <p:spPr>
          <a:xfrm>
            <a:off x="904875" y="3214688"/>
            <a:ext cx="7315200" cy="17129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1"/>
          <p:cNvSpPr/>
          <p:nvPr/>
        </p:nvSpPr>
        <p:spPr>
          <a:xfrm>
            <a:off x="904875" y="3214688"/>
            <a:ext cx="228600" cy="17129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11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2E5C9521-A71D-4854-B18F-E5A3F407AF79}" type="datetime1">
              <a:rPr lang="fr-FR" smtClean="0"/>
              <a:t>22/05/2017</a:t>
            </a:fld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259B-9DB3-425C-9500-1B79768CCA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DDD8-BA7E-4EF7-9BFF-7924086B6D2D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F199-EE90-4225-948F-D2F4EBE663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necteur droit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3C2AC-B154-49C9-A54C-95D528B1BCF5}" type="datetime1">
              <a:rPr lang="fr-FR" smtClean="0"/>
              <a:t>22/05/2017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5D45E-E995-430E-940E-CD694F963F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86713" y="22225"/>
            <a:ext cx="11255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85827-613D-4F6C-9853-F0D664A5DCF9}" type="datetime1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6588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D6F-DEA5-4741-AE34-43CEC2F666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CEE43-9581-4B46-AC30-5DAF000707C6}" type="datetime1">
              <a:rPr lang="fr-FR" smtClean="0"/>
              <a:t>22/05/2017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6A7F1-179A-4D83-BD2E-FC964BB8D9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223B-998F-47DD-83B6-95F5DDCAEA39}" type="datetime1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05874-A4E3-4BD1-B518-B0B03E2B08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72126-7DC4-463D-BCB0-F830FDC39203}" type="datetime1">
              <a:rPr lang="fr-FR" smtClean="0"/>
              <a:t>22/05/2017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9705-8368-4C41-8A3E-BEC4162ECE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7A000-CC3F-4B6E-82A5-CEA3990F7B89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C32A-E1AC-47B9-B2D9-6324D0F37D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3D985-49D9-4179-96C8-E160BC3E5FF2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3CDF-B5B1-4022-B978-F9D47FC1BB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Connecteur droit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9ACB5-3F1D-41FF-817C-1E802293B8BE}" type="datetime1">
              <a:rPr lang="fr-FR" smtClean="0"/>
              <a:t>22/05/2017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30DD-3836-4D17-9C3A-D2DBA1B3EA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B87C-45D2-4606-9485-C2BE8913D4F8}" type="datetime1">
              <a:rPr lang="fr-FR" smtClean="0"/>
              <a:t>22/05/2017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2A5DA-FD10-4CB4-8754-25B136CEF4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4043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EA9C3F-CBF9-4EB7-B091-8CB20DF7ECD1}" type="datetime1">
              <a:rPr lang="fr-FR" smtClean="0"/>
              <a:t>22/05/2017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323647-100F-4811-B5A0-29E11C67DB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695" r:id="rId10"/>
    <p:sldLayoutId id="214748370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975" y="-171450"/>
            <a:ext cx="4137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3059113" y="3286125"/>
            <a:ext cx="5018087" cy="1590675"/>
          </a:xfrm>
        </p:spPr>
        <p:txBody>
          <a:bodyPr anchor="ctr"/>
          <a:lstStyle/>
          <a:p>
            <a:r>
              <a:rPr lang="fr-FR"/>
              <a:t>Initiation à la programmation des systèmes embarqués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/>
              <a:t>Découverte de la programmation des cartes Arduino</a:t>
            </a:r>
          </a:p>
        </p:txBody>
      </p:sp>
      <p:sp>
        <p:nvSpPr>
          <p:cNvPr id="4" name="Sous-titr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6024" y="6324600"/>
            <a:ext cx="9160024" cy="533400"/>
          </a:xfrm>
          <a:prstGeom prst="rect">
            <a:avLst/>
          </a:prstGeom>
          <a:blipFill rotWithShape="1">
            <a:blip r:embed="rId4"/>
            <a:stretch>
              <a:fillRect t="-10345" b="-1149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3171825"/>
            <a:ext cx="21605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Acquisition potentiomètre</a:t>
            </a:r>
            <a:br>
              <a:rPr lang="fr-FR" dirty="0"/>
            </a:br>
            <a:r>
              <a:rPr lang="fr-FR" dirty="0"/>
              <a:t>Matériel et câblage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Une carte </a:t>
            </a:r>
            <a:r>
              <a:rPr lang="fr-FR" dirty="0" err="1"/>
              <a:t>arduino</a:t>
            </a:r>
            <a:r>
              <a:rPr lang="fr-FR" dirty="0"/>
              <a:t> UNO</a:t>
            </a:r>
          </a:p>
          <a:p>
            <a:r>
              <a:rPr lang="fr-FR" dirty="0"/>
              <a:t>Un potentiomètre rotatif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1026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Réaliser le câblage</a:t>
            </a:r>
          </a:p>
          <a:p>
            <a:r>
              <a:rPr lang="fr-FR" dirty="0"/>
              <a:t>Écrire et tester le programme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642392" y="2780928"/>
            <a:ext cx="66247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A5;    // Déclaration de l’entrée du potentiomètre</a:t>
            </a: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valeur = 0;        // Déclaration de la valeur lue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   // ouverture du port série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valeur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// Lecture et affectation de la 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(valeur); // Affichage de la 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Pilotage d’un moteur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DEBRANCHER LE PORT USB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Spécifications du moteur et de la carte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07088" cy="52772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Matériel nécessaire : </a:t>
            </a:r>
          </a:p>
          <a:p>
            <a:pPr lvl="1"/>
            <a:r>
              <a:rPr lang="fr-FR" dirty="0"/>
              <a:t>Carte </a:t>
            </a:r>
            <a:r>
              <a:rPr lang="fr-FR" dirty="0" err="1"/>
              <a:t>arduino</a:t>
            </a:r>
            <a:r>
              <a:rPr lang="fr-FR" dirty="0"/>
              <a:t> UNO</a:t>
            </a:r>
          </a:p>
          <a:p>
            <a:pPr lvl="1"/>
            <a:r>
              <a:rPr lang="fr-FR" dirty="0"/>
              <a:t>Carte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  <a:p>
            <a:pPr lvl="1"/>
            <a:r>
              <a:rPr lang="fr-FR" dirty="0"/>
              <a:t>Un moteur électrique</a:t>
            </a:r>
          </a:p>
          <a:p>
            <a:pPr lvl="1"/>
            <a:r>
              <a:rPr lang="fr-FR" dirty="0"/>
              <a:t>Batterie (attention, il n’y en a pas assez pour tous, mais elle n’est pas indispensable)</a:t>
            </a:r>
          </a:p>
          <a:p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  <a:p>
            <a:pPr lvl="1"/>
            <a:r>
              <a:rPr lang="en-US" dirty="0"/>
              <a:t>Operating Voltage : 5V to 12V</a:t>
            </a:r>
          </a:p>
          <a:p>
            <a:pPr lvl="1"/>
            <a:r>
              <a:rPr lang="en-US" dirty="0"/>
              <a:t>Motor controller : L298P, Drives 2 DC motors or 1 stepper motor</a:t>
            </a:r>
          </a:p>
          <a:p>
            <a:pPr lvl="1"/>
            <a:r>
              <a:rPr lang="en-US" dirty="0"/>
              <a:t>Max current : 2A per channel or 4A max (with external power supply)</a:t>
            </a:r>
          </a:p>
          <a:p>
            <a:pPr lvl="1"/>
            <a:r>
              <a:rPr lang="en-US" dirty="0"/>
              <a:t>Current sensing : 1.65V/A</a:t>
            </a:r>
          </a:p>
          <a:p>
            <a:pPr lvl="1"/>
            <a:r>
              <a:rPr lang="en-US" dirty="0"/>
              <a:t>Free running stop and brake function</a:t>
            </a:r>
          </a:p>
          <a:p>
            <a:r>
              <a:rPr lang="en-US" dirty="0" err="1"/>
              <a:t>Moteur</a:t>
            </a:r>
            <a:r>
              <a:rPr lang="en-US" dirty="0"/>
              <a:t> </a:t>
            </a:r>
            <a:r>
              <a:rPr lang="en-US" dirty="0" err="1"/>
              <a:t>électrique</a:t>
            </a:r>
            <a:r>
              <a:rPr lang="en-US" dirty="0"/>
              <a:t> à courant </a:t>
            </a:r>
            <a:r>
              <a:rPr lang="en-US" dirty="0" err="1"/>
              <a:t>continu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4" y="630705"/>
            <a:ext cx="1175317" cy="14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34" y="620688"/>
            <a:ext cx="1186611" cy="1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/>
              <a:t>Câblage et Programme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/>
                  <a:t>Réaliser le câblage ci-contre. Les deux cartes doivent être branchées l’une sur l’autre.</a:t>
                </a:r>
              </a:p>
              <a:p>
                <a:r>
                  <a:rPr lang="fr-FR" sz="1800" dirty="0"/>
                  <a:t>Pour piloter la sortie B du moteur, il faut utiliser la sortie PWM B à savoir la sortie 11.</a:t>
                </a:r>
              </a:p>
              <a:p>
                <a:pPr lvl="1"/>
                <a:r>
                  <a:rPr lang="fr-FR" sz="1800" dirty="0"/>
                  <a:t>Pour piloter la sortie PWM, il faut écrire un nombre de 0 à 255 qui sera proportionnel à la tension d’alimentation.</a:t>
                </a:r>
              </a:p>
              <a:p>
                <a:pPr lvl="1"/>
                <a:r>
                  <a:rPr lang="fr-FR" sz="1800" dirty="0"/>
                  <a:t>Exemple, si la batterie est de 6V et qu’on envoie le nombre 64 sur le PWM, le moteur sera alimenté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6⋅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255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≃1,5 </m:t>
                    </m:r>
                    <m:r>
                      <a:rPr lang="fr-FR" sz="1800" b="0" i="1" smtClean="0">
                        <a:latin typeface="Cambria Math"/>
                      </a:rPr>
                      <m:t>𝑉</m:t>
                    </m:r>
                  </m:oMath>
                </a14:m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  <a:blipFill rotWithShape="1">
                <a:blip r:embed="rId2"/>
                <a:stretch>
                  <a:fillRect t="-1772" r="-8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29972" y="4077072"/>
            <a:ext cx="7698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11;    // LED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digital pin 11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 to max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255;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+=25)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(500);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out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max to min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255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-=25)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(500);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5" name="Picture 3" descr="C:\Users\Xavier\Desktop\Moteur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4" y="1196752"/>
            <a:ext cx="27179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4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/>
              <a:t>Travail à réaliser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Câbler et saisir le programme.</a:t>
            </a:r>
          </a:p>
          <a:p>
            <a:r>
              <a:rPr lang="fr-FR" dirty="0"/>
              <a:t>Expliquer le déroulement du programme.</a:t>
            </a:r>
          </a:p>
          <a:p>
            <a:r>
              <a:rPr lang="fr-FR" dirty="0"/>
              <a:t>Tester le programme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Pilotage d’un moteur en boucle ouverte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DEBRANCHER LE PORT USB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 l’aide du travail réalisé trouver une solution permettant de faire en sorte que la vitesse du moteur soit fonction de l’angle du potentiomètre.</a:t>
            </a:r>
          </a:p>
          <a:p>
            <a:r>
              <a:rPr lang="fr-FR" dirty="0"/>
              <a:t>Détecter la commande de seuil du moteur et ajuster </a:t>
            </a:r>
            <a:r>
              <a:rPr lang="fr-FR"/>
              <a:t>votre programme.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971</TotalTime>
  <Words>543</Words>
  <Application>Microsoft Office PowerPoint</Application>
  <PresentationFormat>Affichage à l'écran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Courier New</vt:lpstr>
      <vt:lpstr>Gill Sans MT</vt:lpstr>
      <vt:lpstr>Wingdings</vt:lpstr>
      <vt:lpstr>Wingdings 3</vt:lpstr>
      <vt:lpstr>Origine</vt:lpstr>
      <vt:lpstr>Initiation à la programmation des systèmes embarqués </vt:lpstr>
      <vt:lpstr>Acquisition potentiomètre Matériel et câblage</vt:lpstr>
      <vt:lpstr>Travail à réaliser</vt:lpstr>
      <vt:lpstr>Pilotage d’un moteur</vt:lpstr>
      <vt:lpstr>Spécifications du moteur et de la carte Motor Shield</vt:lpstr>
      <vt:lpstr>Pilotage d’un moteur Câblage et Programme</vt:lpstr>
      <vt:lpstr>Pilotage d’un moteur Travail à réaliser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147</cp:revision>
  <cp:lastPrinted>2017-05-17T09:03:36Z</cp:lastPrinted>
  <dcterms:created xsi:type="dcterms:W3CDTF">2014-09-30T07:33:25Z</dcterms:created>
  <dcterms:modified xsi:type="dcterms:W3CDTF">2017-05-22T11:42:33Z</dcterms:modified>
</cp:coreProperties>
</file>