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63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290" r:id="rId14"/>
    <p:sldId id="29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05/09/2015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05/09/2015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1</a:t>
            </a:r>
            <a:br>
              <a:rPr lang="fr-FR" dirty="0" smtClean="0"/>
            </a:br>
            <a:r>
              <a:rPr lang="fr-FR" dirty="0" smtClean="0"/>
              <a:t>Découverte des systèmes pluritechnologiques</a:t>
            </a:r>
            <a:br>
              <a:rPr lang="fr-FR" dirty="0" smtClean="0"/>
            </a:br>
            <a:r>
              <a:rPr lang="fr-FR" dirty="0" smtClean="0"/>
              <a:t>Introduction aux grandeurs 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Perforateur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2225" y="2000240"/>
            <a:ext cx="322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56" y="260648"/>
            <a:ext cx="1747512" cy="154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sm" len="lg"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52" y="102043"/>
            <a:ext cx="1857344" cy="185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sm" len="lg"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321971"/>
            <a:ext cx="2584760" cy="120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l’exigence 1.2</a:t>
            </a:r>
            <a:br>
              <a:rPr lang="fr-FR" dirty="0" smtClean="0"/>
            </a:br>
            <a:r>
              <a:rPr lang="fr-FR" dirty="0" smtClean="0"/>
              <a:t>Percussions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b="1" dirty="0"/>
              <a:t>Validation de l’exigence 1.2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52736"/>
            <a:ext cx="3706757" cy="37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63364" y="5445224"/>
            <a:ext cx="7929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Expliquer comment le système permet de réaliser la percussion (Voir film)</a:t>
            </a:r>
          </a:p>
          <a:p>
            <a:pPr>
              <a:buFont typeface="Arial" pitchFamily="34" charset="0"/>
              <a:buChar char="•"/>
            </a:pPr>
            <a:endParaRPr lang="fr-FR" sz="1400" b="1" dirty="0" smtClean="0">
              <a:solidFill>
                <a:srgbClr val="FF000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r>
              <a:rPr lang="fr-FR" sz="1400" b="1" dirty="0"/>
              <a:t>Système de </a:t>
            </a:r>
            <a:r>
              <a:rPr lang="fr-FR" sz="1400" b="1" dirty="0" smtClean="0"/>
              <a:t>percussion</a:t>
            </a:r>
          </a:p>
          <a:p>
            <a:r>
              <a:rPr lang="fr-FR" sz="1400" dirty="0" smtClean="0"/>
              <a:t>Exigence 1.2.1</a:t>
            </a:r>
            <a:endParaRPr lang="fr-FR" sz="1400" dirty="0"/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Système de percussion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Exigence 1.2.1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b="1" dirty="0"/>
              <a:t>Validation de l’exigence 1.2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3364" y="5445224"/>
            <a:ext cx="7929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 Donner une démarche permettant de vérifier que l’exigence 1.2.1 est vérifiée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 Appliquer la démarche et conclure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r>
              <a:rPr lang="fr-FR" sz="1400" dirty="0"/>
              <a:t>Système de percussion</a:t>
            </a:r>
          </a:p>
          <a:p>
            <a:r>
              <a:rPr lang="fr-FR" sz="1400" b="1" dirty="0"/>
              <a:t>Exigence 1.2.1</a:t>
            </a:r>
          </a:p>
        </p:txBody>
      </p:sp>
    </p:spTree>
    <p:extLst>
      <p:ext uri="{BB962C8B-B14F-4D97-AF65-F5344CB8AC3E}">
        <p14:creationId xmlns:p14="http://schemas.microsoft.com/office/powerpoint/2010/main" val="23334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Quantification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14620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335122"/>
            <a:ext cx="35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Quelles sont les exigences qui ont été vérifiées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Dans le diagramme des écarts, remplacer les images par des images correspondant au Perforateur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Indiquer sur quels écarts vous avez travailler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b="1" dirty="0"/>
              <a:t>Conclusion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</a:t>
            </a:r>
            <a:br>
              <a:rPr lang="fr-FR" b="1" dirty="0" smtClean="0"/>
            </a:br>
            <a:r>
              <a:rPr lang="fr-FR" dirty="0" smtClean="0"/>
              <a:t>Validation de l’exigence 1.1</a:t>
            </a:r>
            <a:br>
              <a:rPr lang="fr-FR" dirty="0" smtClean="0"/>
            </a:br>
            <a:r>
              <a:rPr lang="fr-FR" dirty="0" smtClean="0"/>
              <a:t>Validation de l’exigence 1.2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Cas d’utilisation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les modes de fonctionnement du perforateur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3364" y="580526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Compléter / Modifier le diagramme des cas d’utilisation</a:t>
            </a:r>
          </a:p>
        </p:txBody>
      </p:sp>
      <p:pic>
        <p:nvPicPr>
          <p:cNvPr id="1026" name="Picture 2" descr="C:\Users\pt_ptsi\Desktop\$R7FN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9284"/>
            <a:ext cx="436518" cy="6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1988840"/>
            <a:ext cx="5760640" cy="36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Perforateur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2051720" y="2593524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051720" y="422108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932040" y="458112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932040" y="3573016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8901" y="4185678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Utilisateur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1026" idx="3"/>
            <a:endCxn id="11" idx="2"/>
          </p:cNvCxnSpPr>
          <p:nvPr/>
        </p:nvCxnSpPr>
        <p:spPr>
          <a:xfrm>
            <a:off x="1264102" y="3789040"/>
            <a:ext cx="787618" cy="87687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Connecteur droit 18"/>
          <p:cNvCxnSpPr>
            <a:stCxn id="8" idx="2"/>
            <a:endCxn id="1026" idx="3"/>
          </p:cNvCxnSpPr>
          <p:nvPr/>
        </p:nvCxnSpPr>
        <p:spPr>
          <a:xfrm flipH="1">
            <a:off x="1264102" y="3038355"/>
            <a:ext cx="787618" cy="75068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Connecteur droit 21"/>
          <p:cNvCxnSpPr>
            <a:stCxn id="11" idx="6"/>
            <a:endCxn id="13" idx="2"/>
          </p:cNvCxnSpPr>
          <p:nvPr/>
        </p:nvCxnSpPr>
        <p:spPr>
          <a:xfrm flipV="1">
            <a:off x="4275873" y="4017847"/>
            <a:ext cx="656167" cy="648072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necteur droit 24"/>
          <p:cNvCxnSpPr>
            <a:stCxn id="11" idx="6"/>
            <a:endCxn id="12" idx="2"/>
          </p:cNvCxnSpPr>
          <p:nvPr/>
        </p:nvCxnSpPr>
        <p:spPr>
          <a:xfrm>
            <a:off x="4275873" y="4665919"/>
            <a:ext cx="656167" cy="360040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itr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Présentation</a:t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Présentation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Cas d’utilisation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l’exigence 1.1</a:t>
            </a:r>
            <a:br>
              <a:rPr lang="fr-FR" dirty="0" smtClean="0"/>
            </a:br>
            <a:r>
              <a:rPr lang="fr-FR" dirty="0" smtClean="0"/>
              <a:t>Perçage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Expérimentation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085184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protocole expérimental (moyen de mesure ….) permettant de mesurer les vitesses en entrée et en sortie du perforateur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Valider (ou non) l’exigence 1.1.1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Donner le rapport de réduction (ou de transmission) du perforateur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Expérimentation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Analyse du mécanisme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019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Analyse du mécanisme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085184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quels composants technologiques </a:t>
            </a:r>
            <a:r>
              <a:rPr lang="fr-FR" b="1" dirty="0" smtClean="0">
                <a:solidFill>
                  <a:srgbClr val="FF0000"/>
                </a:solidFill>
              </a:rPr>
              <a:t>permettent </a:t>
            </a:r>
            <a:r>
              <a:rPr lang="fr-FR" b="1" dirty="0" smtClean="0">
                <a:solidFill>
                  <a:srgbClr val="FF0000"/>
                </a:solidFill>
              </a:rPr>
              <a:t>la transmission de la vitesse du moteur à l’outil</a:t>
            </a:r>
          </a:p>
          <a:p>
            <a:pPr>
              <a:buFont typeface="Arial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Détailler comment la vitesse évolue dans la chaîne de transmission de mouvement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25" y="1208509"/>
            <a:ext cx="3546057" cy="44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8657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445224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Compléter / Modifier le schéma ci-contre en indiquant les rapports de réduction de chaque étage</a:t>
            </a:r>
          </a:p>
          <a:p>
            <a:pPr>
              <a:buFont typeface="Arial" pitchFamily="34" charset="0"/>
              <a:buChar char="•"/>
            </a:pPr>
            <a:endParaRPr lang="fr-FR" sz="14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1859633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899592" y="2147633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62858" y="1628800"/>
            <a:ext cx="1453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Fréquence de rotation moteur</a:t>
            </a:r>
            <a:endParaRPr lang="fr-FR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3491880" y="1859632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915816" y="2147632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4931880" y="2165695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156176" y="2867777"/>
            <a:ext cx="1440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596176" y="3155777"/>
            <a:ext cx="55688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596080" y="2694112"/>
            <a:ext cx="1453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kern="0" dirty="0" smtClean="0">
                <a:solidFill>
                  <a:prstClr val="black"/>
                </a:solidFill>
                <a:latin typeface="Calibri"/>
              </a:rPr>
              <a:t>Fréquence de rotation outil</a:t>
            </a:r>
            <a:endParaRPr lang="fr-FR" sz="1600" i="1" dirty="0"/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Bilan</a:t>
            </a:r>
            <a:endParaRPr lang="fr-F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Validation de l’exigence 1.1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63364" y="5445224"/>
            <a:ext cx="7929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Consignes :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Donner le rapport de réduction mesuré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 Donner le rapport de réduction calculé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 smtClean="0">
                <a:solidFill>
                  <a:srgbClr val="FF0000"/>
                </a:solidFill>
              </a:rPr>
              <a:t>Existe-t-il un écart ?</a:t>
            </a:r>
          </a:p>
          <a:p>
            <a:pPr>
              <a:buFont typeface="Arial" pitchFamily="34" charset="0"/>
              <a:buChar char="•"/>
            </a:pPr>
            <a:r>
              <a:rPr lang="fr-FR" sz="1400" b="1" dirty="0" smtClean="0">
                <a:solidFill>
                  <a:srgbClr val="FF0000"/>
                </a:solidFill>
              </a:rPr>
              <a:t>Compléter le diagramme des exigences</a:t>
            </a: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51748"/>
              </p:ext>
            </p:extLst>
          </p:nvPr>
        </p:nvGraphicFramePr>
        <p:xfrm>
          <a:off x="937441" y="2132856"/>
          <a:ext cx="71814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732"/>
                <a:gridCol w="3590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RAPPORT MESURE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RAPPORT CALCULE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1667966" cy="241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Expérimentation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Analyse du mécanisme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2092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405</TotalTime>
  <Words>360</Words>
  <Application>Microsoft Office PowerPoint</Application>
  <PresentationFormat>Affichage à l'écran (4:3)</PresentationFormat>
  <Paragraphs>109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1 Découverte des systèmes pluritechnologiques Introduction aux grandeurs physiques</vt:lpstr>
      <vt:lpstr>Présentation</vt:lpstr>
      <vt:lpstr>Présentation Validation de l’exigence 1.1 Validation de l’exigence 1.2 Conclusion</vt:lpstr>
      <vt:lpstr>Présentation Validation de l’exigence 1.1 Validation de l’exigence 1.2 Conclusion</vt:lpstr>
      <vt:lpstr>Validation de l’exigence 1.1 Perçage</vt:lpstr>
      <vt:lpstr>Présentation Validation de l’exigence 1.1 Validation de l’exigence 1.2 Conclusion</vt:lpstr>
      <vt:lpstr>Présentation Validation de l’exigence 1.1 Validation de l’exigence 1.2 Conclusion</vt:lpstr>
      <vt:lpstr>Présentation Validation de l’exigence 1.1 Validation de l’exigence 1.2 Conclusion</vt:lpstr>
      <vt:lpstr>Présentation Validation de l’exigence 1.1 Validation de l’exigence 1.2 Conclusion</vt:lpstr>
      <vt:lpstr>Analyse de l’exigence 1.2 Percussions</vt:lpstr>
      <vt:lpstr>Présentation Validation de l’exigence 1.1 Validation de l’exigence 1.2 Conclusion</vt:lpstr>
      <vt:lpstr>Présentation Validation de l’exigence 1.1 Validation de l’exigence 1.2 Conclusion</vt:lpstr>
      <vt:lpstr>Conclusion</vt:lpstr>
      <vt:lpstr>Présentation Validation de l’exigence 1.1 Validation de l’exigence 1.2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Viviane Reydellet</cp:lastModifiedBy>
  <cp:revision>86</cp:revision>
  <dcterms:created xsi:type="dcterms:W3CDTF">2014-09-30T07:33:25Z</dcterms:created>
  <dcterms:modified xsi:type="dcterms:W3CDTF">2015-09-05T12:19:11Z</dcterms:modified>
</cp:coreProperties>
</file>