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31"/>
  </p:notesMasterIdLst>
  <p:handoutMasterIdLst>
    <p:handoutMasterId r:id="rId32"/>
  </p:handoutMasterIdLst>
  <p:sldIdLst>
    <p:sldId id="325" r:id="rId4"/>
    <p:sldId id="330" r:id="rId5"/>
    <p:sldId id="329" r:id="rId6"/>
    <p:sldId id="328" r:id="rId7"/>
    <p:sldId id="326" r:id="rId8"/>
    <p:sldId id="319" r:id="rId9"/>
    <p:sldId id="320" r:id="rId10"/>
    <p:sldId id="322" r:id="rId11"/>
    <p:sldId id="323" r:id="rId12"/>
    <p:sldId id="304" r:id="rId13"/>
    <p:sldId id="321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27" r:id="rId29"/>
    <p:sldId id="324" r:id="rId30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20" d="100"/>
          <a:sy n="120" d="100"/>
        </p:scale>
        <p:origin x="-72" y="360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09/04/2016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09/04/2016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1678286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10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2092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13517"/>
            <a:ext cx="42862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36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827</Words>
  <Application>Microsoft Office PowerPoint</Application>
  <PresentationFormat>Affichage à l'écran (4:3)</PresentationFormat>
  <Paragraphs>412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2016-04-09T06:40:40Z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