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21"/>
  </p:notesMasterIdLst>
  <p:sldIdLst>
    <p:sldId id="256" r:id="rId2"/>
    <p:sldId id="259" r:id="rId3"/>
    <p:sldId id="257" r:id="rId4"/>
    <p:sldId id="258" r:id="rId5"/>
    <p:sldId id="260" r:id="rId6"/>
    <p:sldId id="262" r:id="rId7"/>
    <p:sldId id="261" r:id="rId8"/>
    <p:sldId id="263" r:id="rId9"/>
    <p:sldId id="264" r:id="rId10"/>
    <p:sldId id="267" r:id="rId11"/>
    <p:sldId id="268" r:id="rId12"/>
    <p:sldId id="272" r:id="rId13"/>
    <p:sldId id="266" r:id="rId14"/>
    <p:sldId id="269" r:id="rId15"/>
    <p:sldId id="271" r:id="rId16"/>
    <p:sldId id="270" r:id="rId17"/>
    <p:sldId id="273" r:id="rId18"/>
    <p:sldId id="274" r:id="rId19"/>
    <p:sldId id="275" r:id="rId20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D5D4"/>
    <a:srgbClr val="E6B9B8"/>
    <a:srgbClr val="BE4B48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151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9C7067-79AA-4AE2-84DF-5B012FE2D027}" type="doc">
      <dgm:prSet loTypeId="urn:microsoft.com/office/officeart/2005/8/layout/chevron2" loCatId="process" qsTypeId="urn:microsoft.com/office/officeart/2005/8/quickstyle/simple1#1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4AE5CDE0-88FF-4677-B860-1115DE7181EE}">
      <dgm:prSet phldrT="[Texte]" phldr="1" custT="1"/>
      <dgm:spPr/>
      <dgm:t>
        <a:bodyPr/>
        <a:lstStyle/>
        <a:p>
          <a:endParaRPr lang="fr-FR" sz="2000"/>
        </a:p>
      </dgm:t>
    </dgm:pt>
    <dgm:pt modelId="{1DC72606-B27A-4296-9CA4-F33B43B46C30}" type="parTrans" cxnId="{B915D59F-EC72-4234-8AA4-3B37EAC89F6B}">
      <dgm:prSet/>
      <dgm:spPr/>
      <dgm:t>
        <a:bodyPr/>
        <a:lstStyle/>
        <a:p>
          <a:endParaRPr lang="fr-FR" sz="1600"/>
        </a:p>
      </dgm:t>
    </dgm:pt>
    <dgm:pt modelId="{3E72FAB1-4225-4B44-A89A-6D3481BE27E6}" type="sibTrans" cxnId="{B915D59F-EC72-4234-8AA4-3B37EAC89F6B}">
      <dgm:prSet/>
      <dgm:spPr/>
      <dgm:t>
        <a:bodyPr/>
        <a:lstStyle/>
        <a:p>
          <a:endParaRPr lang="fr-FR" sz="1600"/>
        </a:p>
      </dgm:t>
    </dgm:pt>
    <dgm:pt modelId="{AA0F0394-EB01-417E-BD42-647CEF5F7450}">
      <dgm:prSet phldrT="[Texte]" custT="1"/>
      <dgm:spPr/>
      <dgm:t>
        <a:bodyPr/>
        <a:lstStyle/>
        <a:p>
          <a:r>
            <a:rPr lang="fr-FR" sz="2400" dirty="0" smtClean="0"/>
            <a:t>Programmation en utilisant le logiciel Arduino</a:t>
          </a:r>
          <a:endParaRPr lang="fr-FR" sz="2400" dirty="0"/>
        </a:p>
      </dgm:t>
    </dgm:pt>
    <dgm:pt modelId="{EB918604-0DDB-499D-86F6-44636136DCBC}" type="parTrans" cxnId="{441BCF50-288E-470F-852B-BC8A2B64DD22}">
      <dgm:prSet/>
      <dgm:spPr/>
      <dgm:t>
        <a:bodyPr/>
        <a:lstStyle/>
        <a:p>
          <a:endParaRPr lang="fr-FR" sz="1600"/>
        </a:p>
      </dgm:t>
    </dgm:pt>
    <dgm:pt modelId="{881E29CD-C686-4A0D-B8A3-D113F20104BB}" type="sibTrans" cxnId="{441BCF50-288E-470F-852B-BC8A2B64DD22}">
      <dgm:prSet/>
      <dgm:spPr/>
      <dgm:t>
        <a:bodyPr/>
        <a:lstStyle/>
        <a:p>
          <a:endParaRPr lang="fr-FR" sz="1600"/>
        </a:p>
      </dgm:t>
    </dgm:pt>
    <dgm:pt modelId="{41CE93F4-6F41-45AE-A345-83CB9508779F}">
      <dgm:prSet phldrT="[Texte]" phldr="1" custT="1"/>
      <dgm:spPr/>
      <dgm:t>
        <a:bodyPr/>
        <a:lstStyle/>
        <a:p>
          <a:endParaRPr lang="fr-FR" sz="2000"/>
        </a:p>
      </dgm:t>
    </dgm:pt>
    <dgm:pt modelId="{FA052C04-E619-4822-A732-BB921D88D5B4}" type="parTrans" cxnId="{0441BE32-C1D7-427A-AD95-BE3F4802FD8B}">
      <dgm:prSet/>
      <dgm:spPr/>
      <dgm:t>
        <a:bodyPr/>
        <a:lstStyle/>
        <a:p>
          <a:endParaRPr lang="fr-FR" sz="1600"/>
        </a:p>
      </dgm:t>
    </dgm:pt>
    <dgm:pt modelId="{3BD66748-D2FC-4F82-B6D9-A901EE2AC83F}" type="sibTrans" cxnId="{0441BE32-C1D7-427A-AD95-BE3F4802FD8B}">
      <dgm:prSet/>
      <dgm:spPr/>
      <dgm:t>
        <a:bodyPr/>
        <a:lstStyle/>
        <a:p>
          <a:endParaRPr lang="fr-FR" sz="1600"/>
        </a:p>
      </dgm:t>
    </dgm:pt>
    <dgm:pt modelId="{FEEFEF50-B925-4FE5-87B8-119707E811D9}">
      <dgm:prSet phldrT="[Texte]" custT="1"/>
      <dgm:spPr/>
      <dgm:t>
        <a:bodyPr/>
        <a:lstStyle/>
        <a:p>
          <a:r>
            <a:rPr lang="fr-FR" sz="2400" dirty="0" smtClean="0"/>
            <a:t>Compilation du programme</a:t>
          </a:r>
          <a:endParaRPr lang="fr-FR" sz="2400" dirty="0"/>
        </a:p>
      </dgm:t>
    </dgm:pt>
    <dgm:pt modelId="{A58A2E7F-A3BE-46F0-8EE7-D20048FD8EF1}" type="parTrans" cxnId="{04A7CA3D-06EE-410D-BBE2-26BF15D5D887}">
      <dgm:prSet/>
      <dgm:spPr/>
      <dgm:t>
        <a:bodyPr/>
        <a:lstStyle/>
        <a:p>
          <a:endParaRPr lang="fr-FR" sz="1600"/>
        </a:p>
      </dgm:t>
    </dgm:pt>
    <dgm:pt modelId="{3D41AF74-4DD0-40E9-B76E-211A8DE2E92B}" type="sibTrans" cxnId="{04A7CA3D-06EE-410D-BBE2-26BF15D5D887}">
      <dgm:prSet/>
      <dgm:spPr/>
      <dgm:t>
        <a:bodyPr/>
        <a:lstStyle/>
        <a:p>
          <a:endParaRPr lang="fr-FR" sz="1600"/>
        </a:p>
      </dgm:t>
    </dgm:pt>
    <dgm:pt modelId="{A74AB8F2-6068-46F2-9C1F-6FD066464D0F}">
      <dgm:prSet phldrT="[Texte]" phldr="1" custT="1"/>
      <dgm:spPr/>
      <dgm:t>
        <a:bodyPr/>
        <a:lstStyle/>
        <a:p>
          <a:endParaRPr lang="fr-FR" sz="2000" dirty="0"/>
        </a:p>
      </dgm:t>
    </dgm:pt>
    <dgm:pt modelId="{2A83160D-3357-4BF6-B07D-21BDB3DCF767}" type="parTrans" cxnId="{82E988F8-5272-4AE9-9D42-6D82CD545D8D}">
      <dgm:prSet/>
      <dgm:spPr/>
      <dgm:t>
        <a:bodyPr/>
        <a:lstStyle/>
        <a:p>
          <a:endParaRPr lang="fr-FR" sz="1600"/>
        </a:p>
      </dgm:t>
    </dgm:pt>
    <dgm:pt modelId="{408FAB95-5025-41D4-9757-D6AD48F76E19}" type="sibTrans" cxnId="{82E988F8-5272-4AE9-9D42-6D82CD545D8D}">
      <dgm:prSet/>
      <dgm:spPr/>
      <dgm:t>
        <a:bodyPr/>
        <a:lstStyle/>
        <a:p>
          <a:endParaRPr lang="fr-FR" sz="1600"/>
        </a:p>
      </dgm:t>
    </dgm:pt>
    <dgm:pt modelId="{7FD1663D-C040-4142-A9E5-8E408442DA3E}">
      <dgm:prSet phldrT="[Texte]" custT="1"/>
      <dgm:spPr/>
      <dgm:t>
        <a:bodyPr/>
        <a:lstStyle/>
        <a:p>
          <a:r>
            <a:rPr lang="fr-FR" sz="2400" dirty="0" smtClean="0"/>
            <a:t>Téléversement du programme dans la carte</a:t>
          </a:r>
          <a:endParaRPr lang="fr-FR" sz="2400" dirty="0"/>
        </a:p>
      </dgm:t>
    </dgm:pt>
    <dgm:pt modelId="{287741AA-427A-49BD-9603-DF49100F8244}" type="sibTrans" cxnId="{099DC310-E632-458B-80C4-F8B6C13B9F42}">
      <dgm:prSet/>
      <dgm:spPr/>
      <dgm:t>
        <a:bodyPr/>
        <a:lstStyle/>
        <a:p>
          <a:endParaRPr lang="fr-FR" sz="1600"/>
        </a:p>
      </dgm:t>
    </dgm:pt>
    <dgm:pt modelId="{F79E236C-C17E-423D-A7FA-B927D1EEC68F}" type="parTrans" cxnId="{099DC310-E632-458B-80C4-F8B6C13B9F42}">
      <dgm:prSet/>
      <dgm:spPr/>
      <dgm:t>
        <a:bodyPr/>
        <a:lstStyle/>
        <a:p>
          <a:endParaRPr lang="fr-FR" sz="1600"/>
        </a:p>
      </dgm:t>
    </dgm:pt>
    <dgm:pt modelId="{2FC5F9F2-0490-4CE5-B4DA-ABB26E48CF28}">
      <dgm:prSet phldrT="[Texte]" custT="1"/>
      <dgm:spPr/>
      <dgm:t>
        <a:bodyPr/>
        <a:lstStyle/>
        <a:p>
          <a:r>
            <a:rPr lang="fr-FR" sz="2400" dirty="0" smtClean="0"/>
            <a:t>Fonctionnement du programme sur la carte en mode autonome</a:t>
          </a:r>
          <a:endParaRPr lang="fr-FR" sz="2400" dirty="0"/>
        </a:p>
      </dgm:t>
    </dgm:pt>
    <dgm:pt modelId="{D7163A38-E882-4F4B-8D12-BEEB141DDD23}" type="parTrans" cxnId="{9220658F-0FF3-4DA2-AE8C-5339D168D416}">
      <dgm:prSet/>
      <dgm:spPr/>
      <dgm:t>
        <a:bodyPr/>
        <a:lstStyle/>
        <a:p>
          <a:endParaRPr lang="fr-FR" sz="1600"/>
        </a:p>
      </dgm:t>
    </dgm:pt>
    <dgm:pt modelId="{1C499FF0-9923-4C1F-9732-755497319596}" type="sibTrans" cxnId="{9220658F-0FF3-4DA2-AE8C-5339D168D416}">
      <dgm:prSet/>
      <dgm:spPr/>
      <dgm:t>
        <a:bodyPr/>
        <a:lstStyle/>
        <a:p>
          <a:endParaRPr lang="fr-FR" sz="1600"/>
        </a:p>
      </dgm:t>
    </dgm:pt>
    <dgm:pt modelId="{94A15455-D03F-4946-AE5B-692A657519D5}">
      <dgm:prSet phldrT="[Texte]" custT="1"/>
      <dgm:spPr/>
      <dgm:t>
        <a:bodyPr/>
        <a:lstStyle/>
        <a:p>
          <a:endParaRPr lang="fr-FR" sz="2400" dirty="0"/>
        </a:p>
      </dgm:t>
    </dgm:pt>
    <dgm:pt modelId="{CAC2E665-7404-4249-8985-1B307CDDD01D}" type="parTrans" cxnId="{FCFF8559-71FB-4EF5-8B33-9C26D0E700A3}">
      <dgm:prSet/>
      <dgm:spPr/>
      <dgm:t>
        <a:bodyPr/>
        <a:lstStyle/>
        <a:p>
          <a:endParaRPr lang="fr-FR" sz="1600"/>
        </a:p>
      </dgm:t>
    </dgm:pt>
    <dgm:pt modelId="{C4EC06CA-7A6C-4940-B55B-211E637D504B}" type="sibTrans" cxnId="{FCFF8559-71FB-4EF5-8B33-9C26D0E700A3}">
      <dgm:prSet/>
      <dgm:spPr/>
      <dgm:t>
        <a:bodyPr/>
        <a:lstStyle/>
        <a:p>
          <a:endParaRPr lang="fr-FR" sz="1600"/>
        </a:p>
      </dgm:t>
    </dgm:pt>
    <dgm:pt modelId="{A95E53AE-C18F-40B3-A1FD-9D575D430B4D}" type="pres">
      <dgm:prSet presAssocID="{E39C7067-79AA-4AE2-84DF-5B012FE2D027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B17953D8-BFB1-4FA9-BAAE-EDBDA531DEC0}" type="pres">
      <dgm:prSet presAssocID="{4AE5CDE0-88FF-4677-B860-1115DE7181EE}" presName="composite" presStyleCnt="0"/>
      <dgm:spPr/>
    </dgm:pt>
    <dgm:pt modelId="{08C5441E-6BE6-40B1-B593-39DD687EDE4E}" type="pres">
      <dgm:prSet presAssocID="{4AE5CDE0-88FF-4677-B860-1115DE7181EE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939911B-5998-415A-B0E2-B85D5A31426C}" type="pres">
      <dgm:prSet presAssocID="{4AE5CDE0-88FF-4677-B860-1115DE7181EE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A503D99-D466-4933-BD96-2027ABE45671}" type="pres">
      <dgm:prSet presAssocID="{3E72FAB1-4225-4B44-A89A-6D3481BE27E6}" presName="sp" presStyleCnt="0"/>
      <dgm:spPr/>
    </dgm:pt>
    <dgm:pt modelId="{8EF43463-3B2B-425D-8DA8-6FFD29389684}" type="pres">
      <dgm:prSet presAssocID="{41CE93F4-6F41-45AE-A345-83CB9508779F}" presName="composite" presStyleCnt="0"/>
      <dgm:spPr/>
    </dgm:pt>
    <dgm:pt modelId="{4EC1BD4D-26A3-486C-A72F-2FDEB645BEC5}" type="pres">
      <dgm:prSet presAssocID="{41CE93F4-6F41-45AE-A345-83CB9508779F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92BB23A-5739-4B60-85AD-A11A8CD8F9C8}" type="pres">
      <dgm:prSet presAssocID="{41CE93F4-6F41-45AE-A345-83CB9508779F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553E30C-E6F7-4AF0-A4FA-40B236563CF9}" type="pres">
      <dgm:prSet presAssocID="{3BD66748-D2FC-4F82-B6D9-A901EE2AC83F}" presName="sp" presStyleCnt="0"/>
      <dgm:spPr/>
    </dgm:pt>
    <dgm:pt modelId="{3E451F75-C624-41C4-A40A-479151FD1A96}" type="pres">
      <dgm:prSet presAssocID="{A74AB8F2-6068-46F2-9C1F-6FD066464D0F}" presName="composite" presStyleCnt="0"/>
      <dgm:spPr/>
    </dgm:pt>
    <dgm:pt modelId="{A7F4B24D-FEE9-4AC8-9757-503170DA6128}" type="pres">
      <dgm:prSet presAssocID="{A74AB8F2-6068-46F2-9C1F-6FD066464D0F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64CD4D9-6F30-4136-B7C3-CB879D95364C}" type="pres">
      <dgm:prSet presAssocID="{A74AB8F2-6068-46F2-9C1F-6FD066464D0F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A654A6A-CF51-4C40-8C19-824C8663947A}" type="pres">
      <dgm:prSet presAssocID="{408FAB95-5025-41D4-9757-D6AD48F76E19}" presName="sp" presStyleCnt="0"/>
      <dgm:spPr/>
    </dgm:pt>
    <dgm:pt modelId="{422BE7CB-CCC5-4FAE-90C7-54FBD694BFAD}" type="pres">
      <dgm:prSet presAssocID="{94A15455-D03F-4946-AE5B-692A657519D5}" presName="composite" presStyleCnt="0"/>
      <dgm:spPr/>
    </dgm:pt>
    <dgm:pt modelId="{ECC7BF61-7B82-4769-AC67-F3CC15FD0336}" type="pres">
      <dgm:prSet presAssocID="{94A15455-D03F-4946-AE5B-692A657519D5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FF2BFCE-946A-44A2-A676-2F68ADEA1D8B}" type="pres">
      <dgm:prSet presAssocID="{94A15455-D03F-4946-AE5B-692A657519D5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4F071834-F8EF-40AE-87C9-EF17305C2642}" type="presOf" srcId="{E39C7067-79AA-4AE2-84DF-5B012FE2D027}" destId="{A95E53AE-C18F-40B3-A1FD-9D575D430B4D}" srcOrd="0" destOrd="0" presId="urn:microsoft.com/office/officeart/2005/8/layout/chevron2"/>
    <dgm:cxn modelId="{9220658F-0FF3-4DA2-AE8C-5339D168D416}" srcId="{94A15455-D03F-4946-AE5B-692A657519D5}" destId="{2FC5F9F2-0490-4CE5-B4DA-ABB26E48CF28}" srcOrd="0" destOrd="0" parTransId="{D7163A38-E882-4F4B-8D12-BEEB141DDD23}" sibTransId="{1C499FF0-9923-4C1F-9732-755497319596}"/>
    <dgm:cxn modelId="{A2A884F8-7933-4CB9-A4AB-DB2B581AB837}" type="presOf" srcId="{A74AB8F2-6068-46F2-9C1F-6FD066464D0F}" destId="{A7F4B24D-FEE9-4AC8-9757-503170DA6128}" srcOrd="0" destOrd="0" presId="urn:microsoft.com/office/officeart/2005/8/layout/chevron2"/>
    <dgm:cxn modelId="{B915D59F-EC72-4234-8AA4-3B37EAC89F6B}" srcId="{E39C7067-79AA-4AE2-84DF-5B012FE2D027}" destId="{4AE5CDE0-88FF-4677-B860-1115DE7181EE}" srcOrd="0" destOrd="0" parTransId="{1DC72606-B27A-4296-9CA4-F33B43B46C30}" sibTransId="{3E72FAB1-4225-4B44-A89A-6D3481BE27E6}"/>
    <dgm:cxn modelId="{82E988F8-5272-4AE9-9D42-6D82CD545D8D}" srcId="{E39C7067-79AA-4AE2-84DF-5B012FE2D027}" destId="{A74AB8F2-6068-46F2-9C1F-6FD066464D0F}" srcOrd="2" destOrd="0" parTransId="{2A83160D-3357-4BF6-B07D-21BDB3DCF767}" sibTransId="{408FAB95-5025-41D4-9757-D6AD48F76E19}"/>
    <dgm:cxn modelId="{8A173DE1-E5C5-491A-80B3-AF978B54FA7B}" type="presOf" srcId="{FEEFEF50-B925-4FE5-87B8-119707E811D9}" destId="{F92BB23A-5739-4B60-85AD-A11A8CD8F9C8}" srcOrd="0" destOrd="0" presId="urn:microsoft.com/office/officeart/2005/8/layout/chevron2"/>
    <dgm:cxn modelId="{099DC310-E632-458B-80C4-F8B6C13B9F42}" srcId="{A74AB8F2-6068-46F2-9C1F-6FD066464D0F}" destId="{7FD1663D-C040-4142-A9E5-8E408442DA3E}" srcOrd="0" destOrd="0" parTransId="{F79E236C-C17E-423D-A7FA-B927D1EEC68F}" sibTransId="{287741AA-427A-49BD-9603-DF49100F8244}"/>
    <dgm:cxn modelId="{2FF01422-4D07-42A2-BB80-499BD058D9A6}" type="presOf" srcId="{2FC5F9F2-0490-4CE5-B4DA-ABB26E48CF28}" destId="{8FF2BFCE-946A-44A2-A676-2F68ADEA1D8B}" srcOrd="0" destOrd="0" presId="urn:microsoft.com/office/officeart/2005/8/layout/chevron2"/>
    <dgm:cxn modelId="{04A7CA3D-06EE-410D-BBE2-26BF15D5D887}" srcId="{41CE93F4-6F41-45AE-A345-83CB9508779F}" destId="{FEEFEF50-B925-4FE5-87B8-119707E811D9}" srcOrd="0" destOrd="0" parTransId="{A58A2E7F-A3BE-46F0-8EE7-D20048FD8EF1}" sibTransId="{3D41AF74-4DD0-40E9-B76E-211A8DE2E92B}"/>
    <dgm:cxn modelId="{0441BE32-C1D7-427A-AD95-BE3F4802FD8B}" srcId="{E39C7067-79AA-4AE2-84DF-5B012FE2D027}" destId="{41CE93F4-6F41-45AE-A345-83CB9508779F}" srcOrd="1" destOrd="0" parTransId="{FA052C04-E619-4822-A732-BB921D88D5B4}" sibTransId="{3BD66748-D2FC-4F82-B6D9-A901EE2AC83F}"/>
    <dgm:cxn modelId="{FE26E2EB-6889-4C54-B4FD-AD47A0339F05}" type="presOf" srcId="{AA0F0394-EB01-417E-BD42-647CEF5F7450}" destId="{2939911B-5998-415A-B0E2-B85D5A31426C}" srcOrd="0" destOrd="0" presId="urn:microsoft.com/office/officeart/2005/8/layout/chevron2"/>
    <dgm:cxn modelId="{1511AABA-CE94-457F-8181-E5DD308449D2}" type="presOf" srcId="{7FD1663D-C040-4142-A9E5-8E408442DA3E}" destId="{C64CD4D9-6F30-4136-B7C3-CB879D95364C}" srcOrd="0" destOrd="0" presId="urn:microsoft.com/office/officeart/2005/8/layout/chevron2"/>
    <dgm:cxn modelId="{08BF0E0E-6CED-4978-8299-E4A9F2CEB0AA}" type="presOf" srcId="{94A15455-D03F-4946-AE5B-692A657519D5}" destId="{ECC7BF61-7B82-4769-AC67-F3CC15FD0336}" srcOrd="0" destOrd="0" presId="urn:microsoft.com/office/officeart/2005/8/layout/chevron2"/>
    <dgm:cxn modelId="{2DDEBE61-8A5B-47EC-91D7-CDA07782A3BA}" type="presOf" srcId="{41CE93F4-6F41-45AE-A345-83CB9508779F}" destId="{4EC1BD4D-26A3-486C-A72F-2FDEB645BEC5}" srcOrd="0" destOrd="0" presId="urn:microsoft.com/office/officeart/2005/8/layout/chevron2"/>
    <dgm:cxn modelId="{441BCF50-288E-470F-852B-BC8A2B64DD22}" srcId="{4AE5CDE0-88FF-4677-B860-1115DE7181EE}" destId="{AA0F0394-EB01-417E-BD42-647CEF5F7450}" srcOrd="0" destOrd="0" parTransId="{EB918604-0DDB-499D-86F6-44636136DCBC}" sibTransId="{881E29CD-C686-4A0D-B8A3-D113F20104BB}"/>
    <dgm:cxn modelId="{FCFF8559-71FB-4EF5-8B33-9C26D0E700A3}" srcId="{E39C7067-79AA-4AE2-84DF-5B012FE2D027}" destId="{94A15455-D03F-4946-AE5B-692A657519D5}" srcOrd="3" destOrd="0" parTransId="{CAC2E665-7404-4249-8985-1B307CDDD01D}" sibTransId="{C4EC06CA-7A6C-4940-B55B-211E637D504B}"/>
    <dgm:cxn modelId="{B4AD8722-926F-4949-AB14-ED1D9E5D7BFA}" type="presOf" srcId="{4AE5CDE0-88FF-4677-B860-1115DE7181EE}" destId="{08C5441E-6BE6-40B1-B593-39DD687EDE4E}" srcOrd="0" destOrd="0" presId="urn:microsoft.com/office/officeart/2005/8/layout/chevron2"/>
    <dgm:cxn modelId="{60616C66-053B-4A4E-9943-DA0213D55E87}" type="presParOf" srcId="{A95E53AE-C18F-40B3-A1FD-9D575D430B4D}" destId="{B17953D8-BFB1-4FA9-BAAE-EDBDA531DEC0}" srcOrd="0" destOrd="0" presId="urn:microsoft.com/office/officeart/2005/8/layout/chevron2"/>
    <dgm:cxn modelId="{C218BBF2-D7FE-49B3-9D96-2C4E8EB9B6AD}" type="presParOf" srcId="{B17953D8-BFB1-4FA9-BAAE-EDBDA531DEC0}" destId="{08C5441E-6BE6-40B1-B593-39DD687EDE4E}" srcOrd="0" destOrd="0" presId="urn:microsoft.com/office/officeart/2005/8/layout/chevron2"/>
    <dgm:cxn modelId="{983A61D1-C412-407E-8E35-B300A590A313}" type="presParOf" srcId="{B17953D8-BFB1-4FA9-BAAE-EDBDA531DEC0}" destId="{2939911B-5998-415A-B0E2-B85D5A31426C}" srcOrd="1" destOrd="0" presId="urn:microsoft.com/office/officeart/2005/8/layout/chevron2"/>
    <dgm:cxn modelId="{E9887294-7876-4C5A-AC46-612D8614C1A7}" type="presParOf" srcId="{A95E53AE-C18F-40B3-A1FD-9D575D430B4D}" destId="{EA503D99-D466-4933-BD96-2027ABE45671}" srcOrd="1" destOrd="0" presId="urn:microsoft.com/office/officeart/2005/8/layout/chevron2"/>
    <dgm:cxn modelId="{558A30E4-4902-4B9D-91BC-1D5228A9D335}" type="presParOf" srcId="{A95E53AE-C18F-40B3-A1FD-9D575D430B4D}" destId="{8EF43463-3B2B-425D-8DA8-6FFD29389684}" srcOrd="2" destOrd="0" presId="urn:microsoft.com/office/officeart/2005/8/layout/chevron2"/>
    <dgm:cxn modelId="{8F8E9B01-2F05-4C42-97A8-D4CDF2C4D92C}" type="presParOf" srcId="{8EF43463-3B2B-425D-8DA8-6FFD29389684}" destId="{4EC1BD4D-26A3-486C-A72F-2FDEB645BEC5}" srcOrd="0" destOrd="0" presId="urn:microsoft.com/office/officeart/2005/8/layout/chevron2"/>
    <dgm:cxn modelId="{3A746644-819C-461C-971B-574E39B85378}" type="presParOf" srcId="{8EF43463-3B2B-425D-8DA8-6FFD29389684}" destId="{F92BB23A-5739-4B60-85AD-A11A8CD8F9C8}" srcOrd="1" destOrd="0" presId="urn:microsoft.com/office/officeart/2005/8/layout/chevron2"/>
    <dgm:cxn modelId="{4F936556-8ED3-4109-A989-58E66DC10189}" type="presParOf" srcId="{A95E53AE-C18F-40B3-A1FD-9D575D430B4D}" destId="{E553E30C-E6F7-4AF0-A4FA-40B236563CF9}" srcOrd="3" destOrd="0" presId="urn:microsoft.com/office/officeart/2005/8/layout/chevron2"/>
    <dgm:cxn modelId="{1A458E41-5766-4F09-B9EC-D7FB519BDEE8}" type="presParOf" srcId="{A95E53AE-C18F-40B3-A1FD-9D575D430B4D}" destId="{3E451F75-C624-41C4-A40A-479151FD1A96}" srcOrd="4" destOrd="0" presId="urn:microsoft.com/office/officeart/2005/8/layout/chevron2"/>
    <dgm:cxn modelId="{E3D102F8-FF81-463F-82D2-B8CF823C9E08}" type="presParOf" srcId="{3E451F75-C624-41C4-A40A-479151FD1A96}" destId="{A7F4B24D-FEE9-4AC8-9757-503170DA6128}" srcOrd="0" destOrd="0" presId="urn:microsoft.com/office/officeart/2005/8/layout/chevron2"/>
    <dgm:cxn modelId="{66383B15-98B2-4E49-858A-494376825F6E}" type="presParOf" srcId="{3E451F75-C624-41C4-A40A-479151FD1A96}" destId="{C64CD4D9-6F30-4136-B7C3-CB879D95364C}" srcOrd="1" destOrd="0" presId="urn:microsoft.com/office/officeart/2005/8/layout/chevron2"/>
    <dgm:cxn modelId="{381DD0A7-FA1D-4DB3-BFD3-F18B9A9BE3A4}" type="presParOf" srcId="{A95E53AE-C18F-40B3-A1FD-9D575D430B4D}" destId="{CA654A6A-CF51-4C40-8C19-824C8663947A}" srcOrd="5" destOrd="0" presId="urn:microsoft.com/office/officeart/2005/8/layout/chevron2"/>
    <dgm:cxn modelId="{05269425-77F4-431D-B15C-4C98E57F8175}" type="presParOf" srcId="{A95E53AE-C18F-40B3-A1FD-9D575D430B4D}" destId="{422BE7CB-CCC5-4FAE-90C7-54FBD694BFAD}" srcOrd="6" destOrd="0" presId="urn:microsoft.com/office/officeart/2005/8/layout/chevron2"/>
    <dgm:cxn modelId="{35E46B57-CAA1-40FC-A119-F8E8EE755068}" type="presParOf" srcId="{422BE7CB-CCC5-4FAE-90C7-54FBD694BFAD}" destId="{ECC7BF61-7B82-4769-AC67-F3CC15FD0336}" srcOrd="0" destOrd="0" presId="urn:microsoft.com/office/officeart/2005/8/layout/chevron2"/>
    <dgm:cxn modelId="{150402B2-9E43-4C10-B7B3-12931F71939F}" type="presParOf" srcId="{422BE7CB-CCC5-4FAE-90C7-54FBD694BFAD}" destId="{8FF2BFCE-946A-44A2-A676-2F68ADEA1D8B}" srcOrd="1" destOrd="0" presId="urn:microsoft.com/office/officeart/2005/8/layout/chevron2"/>
  </dgm:cxnLst>
  <dgm:bg/>
  <dgm:whole/>
  <dgm:extLst>
    <a:ext uri="{C62137D5-CB1D-491B-B009-E17868A290BF}"/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39C7067-79AA-4AE2-84DF-5B012FE2D027}" type="doc">
      <dgm:prSet loTypeId="urn:microsoft.com/office/officeart/2005/8/layout/chevron2" loCatId="process" qsTypeId="urn:microsoft.com/office/officeart/2005/8/quickstyle/simple1#2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4AE5CDE0-88FF-4677-B860-1115DE7181EE}">
      <dgm:prSet phldrT="[Texte]" phldr="1" custT="1"/>
      <dgm:spPr/>
      <dgm:t>
        <a:bodyPr/>
        <a:lstStyle/>
        <a:p>
          <a:endParaRPr lang="fr-FR" sz="2000"/>
        </a:p>
      </dgm:t>
    </dgm:pt>
    <dgm:pt modelId="{1DC72606-B27A-4296-9CA4-F33B43B46C30}" type="parTrans" cxnId="{B915D59F-EC72-4234-8AA4-3B37EAC89F6B}">
      <dgm:prSet/>
      <dgm:spPr/>
      <dgm:t>
        <a:bodyPr/>
        <a:lstStyle/>
        <a:p>
          <a:endParaRPr lang="fr-FR" sz="1600"/>
        </a:p>
      </dgm:t>
    </dgm:pt>
    <dgm:pt modelId="{3E72FAB1-4225-4B44-A89A-6D3481BE27E6}" type="sibTrans" cxnId="{B915D59F-EC72-4234-8AA4-3B37EAC89F6B}">
      <dgm:prSet/>
      <dgm:spPr/>
      <dgm:t>
        <a:bodyPr/>
        <a:lstStyle/>
        <a:p>
          <a:endParaRPr lang="fr-FR" sz="1600"/>
        </a:p>
      </dgm:t>
    </dgm:pt>
    <dgm:pt modelId="{AA0F0394-EB01-417E-BD42-647CEF5F7450}">
      <dgm:prSet phldrT="[Texte]" custT="1"/>
      <dgm:spPr/>
      <dgm:t>
        <a:bodyPr/>
        <a:lstStyle/>
        <a:p>
          <a:r>
            <a:rPr lang="fr-FR" sz="2400" dirty="0" smtClean="0"/>
            <a:t>Téléversement d’un programme sur la carte Arduino (une seule fois pour toute)</a:t>
          </a:r>
          <a:endParaRPr lang="fr-FR" sz="2400" dirty="0"/>
        </a:p>
      </dgm:t>
    </dgm:pt>
    <dgm:pt modelId="{EB918604-0DDB-499D-86F6-44636136DCBC}" type="parTrans" cxnId="{441BCF50-288E-470F-852B-BC8A2B64DD22}">
      <dgm:prSet/>
      <dgm:spPr/>
      <dgm:t>
        <a:bodyPr/>
        <a:lstStyle/>
        <a:p>
          <a:endParaRPr lang="fr-FR" sz="1600"/>
        </a:p>
      </dgm:t>
    </dgm:pt>
    <dgm:pt modelId="{881E29CD-C686-4A0D-B8A3-D113F20104BB}" type="sibTrans" cxnId="{441BCF50-288E-470F-852B-BC8A2B64DD22}">
      <dgm:prSet/>
      <dgm:spPr/>
      <dgm:t>
        <a:bodyPr/>
        <a:lstStyle/>
        <a:p>
          <a:endParaRPr lang="fr-FR" sz="1600"/>
        </a:p>
      </dgm:t>
    </dgm:pt>
    <dgm:pt modelId="{41CE93F4-6F41-45AE-A345-83CB9508779F}">
      <dgm:prSet phldrT="[Texte]" phldr="1" custT="1"/>
      <dgm:spPr/>
      <dgm:t>
        <a:bodyPr/>
        <a:lstStyle/>
        <a:p>
          <a:endParaRPr lang="fr-FR" sz="2000"/>
        </a:p>
      </dgm:t>
    </dgm:pt>
    <dgm:pt modelId="{FA052C04-E619-4822-A732-BB921D88D5B4}" type="parTrans" cxnId="{0441BE32-C1D7-427A-AD95-BE3F4802FD8B}">
      <dgm:prSet/>
      <dgm:spPr/>
      <dgm:t>
        <a:bodyPr/>
        <a:lstStyle/>
        <a:p>
          <a:endParaRPr lang="fr-FR" sz="1600"/>
        </a:p>
      </dgm:t>
    </dgm:pt>
    <dgm:pt modelId="{3BD66748-D2FC-4F82-B6D9-A901EE2AC83F}" type="sibTrans" cxnId="{0441BE32-C1D7-427A-AD95-BE3F4802FD8B}">
      <dgm:prSet/>
      <dgm:spPr/>
      <dgm:t>
        <a:bodyPr/>
        <a:lstStyle/>
        <a:p>
          <a:endParaRPr lang="fr-FR" sz="1600"/>
        </a:p>
      </dgm:t>
    </dgm:pt>
    <dgm:pt modelId="{FEEFEF50-B925-4FE5-87B8-119707E811D9}">
      <dgm:prSet phldrT="[Texte]" custT="1"/>
      <dgm:spPr/>
      <dgm:t>
        <a:bodyPr/>
        <a:lstStyle/>
        <a:p>
          <a:r>
            <a:rPr lang="fr-FR" sz="2400" dirty="0" smtClean="0"/>
            <a:t>Programmation avec Python</a:t>
          </a:r>
          <a:endParaRPr lang="fr-FR" sz="2400" dirty="0"/>
        </a:p>
      </dgm:t>
    </dgm:pt>
    <dgm:pt modelId="{A58A2E7F-A3BE-46F0-8EE7-D20048FD8EF1}" type="parTrans" cxnId="{04A7CA3D-06EE-410D-BBE2-26BF15D5D887}">
      <dgm:prSet/>
      <dgm:spPr/>
      <dgm:t>
        <a:bodyPr/>
        <a:lstStyle/>
        <a:p>
          <a:endParaRPr lang="fr-FR" sz="1600"/>
        </a:p>
      </dgm:t>
    </dgm:pt>
    <dgm:pt modelId="{3D41AF74-4DD0-40E9-B76E-211A8DE2E92B}" type="sibTrans" cxnId="{04A7CA3D-06EE-410D-BBE2-26BF15D5D887}">
      <dgm:prSet/>
      <dgm:spPr/>
      <dgm:t>
        <a:bodyPr/>
        <a:lstStyle/>
        <a:p>
          <a:endParaRPr lang="fr-FR" sz="1600"/>
        </a:p>
      </dgm:t>
    </dgm:pt>
    <dgm:pt modelId="{A74AB8F2-6068-46F2-9C1F-6FD066464D0F}">
      <dgm:prSet phldrT="[Texte]" phldr="1" custT="1"/>
      <dgm:spPr/>
      <dgm:t>
        <a:bodyPr/>
        <a:lstStyle/>
        <a:p>
          <a:endParaRPr lang="fr-FR" sz="2000" dirty="0"/>
        </a:p>
      </dgm:t>
    </dgm:pt>
    <dgm:pt modelId="{2A83160D-3357-4BF6-B07D-21BDB3DCF767}" type="parTrans" cxnId="{82E988F8-5272-4AE9-9D42-6D82CD545D8D}">
      <dgm:prSet/>
      <dgm:spPr/>
      <dgm:t>
        <a:bodyPr/>
        <a:lstStyle/>
        <a:p>
          <a:endParaRPr lang="fr-FR" sz="1600"/>
        </a:p>
      </dgm:t>
    </dgm:pt>
    <dgm:pt modelId="{408FAB95-5025-41D4-9757-D6AD48F76E19}" type="sibTrans" cxnId="{82E988F8-5272-4AE9-9D42-6D82CD545D8D}">
      <dgm:prSet/>
      <dgm:spPr/>
      <dgm:t>
        <a:bodyPr/>
        <a:lstStyle/>
        <a:p>
          <a:endParaRPr lang="fr-FR" sz="1600"/>
        </a:p>
      </dgm:t>
    </dgm:pt>
    <dgm:pt modelId="{7FD1663D-C040-4142-A9E5-8E408442DA3E}">
      <dgm:prSet phldrT="[Texte]" custT="1"/>
      <dgm:spPr/>
      <dgm:t>
        <a:bodyPr/>
        <a:lstStyle/>
        <a:p>
          <a:r>
            <a:rPr lang="fr-FR" sz="2400" dirty="0" smtClean="0"/>
            <a:t>Exécution du programme sur la carte. </a:t>
          </a:r>
          <a:endParaRPr lang="fr-FR" sz="2400" dirty="0"/>
        </a:p>
      </dgm:t>
    </dgm:pt>
    <dgm:pt modelId="{287741AA-427A-49BD-9603-DF49100F8244}" type="sibTrans" cxnId="{099DC310-E632-458B-80C4-F8B6C13B9F42}">
      <dgm:prSet/>
      <dgm:spPr/>
      <dgm:t>
        <a:bodyPr/>
        <a:lstStyle/>
        <a:p>
          <a:endParaRPr lang="fr-FR" sz="1600"/>
        </a:p>
      </dgm:t>
    </dgm:pt>
    <dgm:pt modelId="{F79E236C-C17E-423D-A7FA-B927D1EEC68F}" type="parTrans" cxnId="{099DC310-E632-458B-80C4-F8B6C13B9F42}">
      <dgm:prSet/>
      <dgm:spPr/>
      <dgm:t>
        <a:bodyPr/>
        <a:lstStyle/>
        <a:p>
          <a:endParaRPr lang="fr-FR" sz="1600"/>
        </a:p>
      </dgm:t>
    </dgm:pt>
    <dgm:pt modelId="{112F7AAD-0408-4B7A-9F5F-E9D28E1010DB}">
      <dgm:prSet phldrT="[Texte]" custT="1"/>
      <dgm:spPr/>
      <dgm:t>
        <a:bodyPr/>
        <a:lstStyle/>
        <a:p>
          <a:r>
            <a:rPr lang="fr-FR" sz="2400" dirty="0" smtClean="0"/>
            <a:t>La carte doit être branchée au PC. </a:t>
          </a:r>
          <a:endParaRPr lang="fr-FR" sz="2400" dirty="0"/>
        </a:p>
      </dgm:t>
    </dgm:pt>
    <dgm:pt modelId="{DE55DE3A-3BFB-425D-B1A8-EBB4EE200D31}" type="parTrans" cxnId="{40EFD06D-8873-4563-8098-F45958B84D5B}">
      <dgm:prSet/>
      <dgm:spPr/>
      <dgm:t>
        <a:bodyPr/>
        <a:lstStyle/>
        <a:p>
          <a:endParaRPr lang="fr-FR"/>
        </a:p>
      </dgm:t>
    </dgm:pt>
    <dgm:pt modelId="{709B2EC5-BFF6-4FEC-9C5D-1582491F4216}" type="sibTrans" cxnId="{40EFD06D-8873-4563-8098-F45958B84D5B}">
      <dgm:prSet/>
      <dgm:spPr/>
      <dgm:t>
        <a:bodyPr/>
        <a:lstStyle/>
        <a:p>
          <a:endParaRPr lang="fr-FR"/>
        </a:p>
      </dgm:t>
    </dgm:pt>
    <dgm:pt modelId="{A95E53AE-C18F-40B3-A1FD-9D575D430B4D}" type="pres">
      <dgm:prSet presAssocID="{E39C7067-79AA-4AE2-84DF-5B012FE2D027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B17953D8-BFB1-4FA9-BAAE-EDBDA531DEC0}" type="pres">
      <dgm:prSet presAssocID="{4AE5CDE0-88FF-4677-B860-1115DE7181EE}" presName="composite" presStyleCnt="0"/>
      <dgm:spPr/>
    </dgm:pt>
    <dgm:pt modelId="{08C5441E-6BE6-40B1-B593-39DD687EDE4E}" type="pres">
      <dgm:prSet presAssocID="{4AE5CDE0-88FF-4677-B860-1115DE7181EE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939911B-5998-415A-B0E2-B85D5A31426C}" type="pres">
      <dgm:prSet presAssocID="{4AE5CDE0-88FF-4677-B860-1115DE7181EE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A503D99-D466-4933-BD96-2027ABE45671}" type="pres">
      <dgm:prSet presAssocID="{3E72FAB1-4225-4B44-A89A-6D3481BE27E6}" presName="sp" presStyleCnt="0"/>
      <dgm:spPr/>
    </dgm:pt>
    <dgm:pt modelId="{8EF43463-3B2B-425D-8DA8-6FFD29389684}" type="pres">
      <dgm:prSet presAssocID="{41CE93F4-6F41-45AE-A345-83CB9508779F}" presName="composite" presStyleCnt="0"/>
      <dgm:spPr/>
    </dgm:pt>
    <dgm:pt modelId="{4EC1BD4D-26A3-486C-A72F-2FDEB645BEC5}" type="pres">
      <dgm:prSet presAssocID="{41CE93F4-6F41-45AE-A345-83CB9508779F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92BB23A-5739-4B60-85AD-A11A8CD8F9C8}" type="pres">
      <dgm:prSet presAssocID="{41CE93F4-6F41-45AE-A345-83CB9508779F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553E30C-E6F7-4AF0-A4FA-40B236563CF9}" type="pres">
      <dgm:prSet presAssocID="{3BD66748-D2FC-4F82-B6D9-A901EE2AC83F}" presName="sp" presStyleCnt="0"/>
      <dgm:spPr/>
    </dgm:pt>
    <dgm:pt modelId="{3E451F75-C624-41C4-A40A-479151FD1A96}" type="pres">
      <dgm:prSet presAssocID="{A74AB8F2-6068-46F2-9C1F-6FD066464D0F}" presName="composite" presStyleCnt="0"/>
      <dgm:spPr/>
    </dgm:pt>
    <dgm:pt modelId="{A7F4B24D-FEE9-4AC8-9757-503170DA6128}" type="pres">
      <dgm:prSet presAssocID="{A74AB8F2-6068-46F2-9C1F-6FD066464D0F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64CD4D9-6F30-4136-B7C3-CB879D95364C}" type="pres">
      <dgm:prSet presAssocID="{A74AB8F2-6068-46F2-9C1F-6FD066464D0F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250BA5B2-4C4C-45FE-A885-F67FB578F328}" type="presOf" srcId="{FEEFEF50-B925-4FE5-87B8-119707E811D9}" destId="{F92BB23A-5739-4B60-85AD-A11A8CD8F9C8}" srcOrd="0" destOrd="0" presId="urn:microsoft.com/office/officeart/2005/8/layout/chevron2"/>
    <dgm:cxn modelId="{04A7CA3D-06EE-410D-BBE2-26BF15D5D887}" srcId="{41CE93F4-6F41-45AE-A345-83CB9508779F}" destId="{FEEFEF50-B925-4FE5-87B8-119707E811D9}" srcOrd="0" destOrd="0" parTransId="{A58A2E7F-A3BE-46F0-8EE7-D20048FD8EF1}" sibTransId="{3D41AF74-4DD0-40E9-B76E-211A8DE2E92B}"/>
    <dgm:cxn modelId="{B915D59F-EC72-4234-8AA4-3B37EAC89F6B}" srcId="{E39C7067-79AA-4AE2-84DF-5B012FE2D027}" destId="{4AE5CDE0-88FF-4677-B860-1115DE7181EE}" srcOrd="0" destOrd="0" parTransId="{1DC72606-B27A-4296-9CA4-F33B43B46C30}" sibTransId="{3E72FAB1-4225-4B44-A89A-6D3481BE27E6}"/>
    <dgm:cxn modelId="{0441BE32-C1D7-427A-AD95-BE3F4802FD8B}" srcId="{E39C7067-79AA-4AE2-84DF-5B012FE2D027}" destId="{41CE93F4-6F41-45AE-A345-83CB9508779F}" srcOrd="1" destOrd="0" parTransId="{FA052C04-E619-4822-A732-BB921D88D5B4}" sibTransId="{3BD66748-D2FC-4F82-B6D9-A901EE2AC83F}"/>
    <dgm:cxn modelId="{4CB1E63D-2D45-45FD-A96C-24454AD816D1}" type="presOf" srcId="{A74AB8F2-6068-46F2-9C1F-6FD066464D0F}" destId="{A7F4B24D-FEE9-4AC8-9757-503170DA6128}" srcOrd="0" destOrd="0" presId="urn:microsoft.com/office/officeart/2005/8/layout/chevron2"/>
    <dgm:cxn modelId="{099DC310-E632-458B-80C4-F8B6C13B9F42}" srcId="{A74AB8F2-6068-46F2-9C1F-6FD066464D0F}" destId="{7FD1663D-C040-4142-A9E5-8E408442DA3E}" srcOrd="0" destOrd="0" parTransId="{F79E236C-C17E-423D-A7FA-B927D1EEC68F}" sibTransId="{287741AA-427A-49BD-9603-DF49100F8244}"/>
    <dgm:cxn modelId="{9EA6C953-4B11-4E75-BEE8-C0B1A9FB164E}" type="presOf" srcId="{AA0F0394-EB01-417E-BD42-647CEF5F7450}" destId="{2939911B-5998-415A-B0E2-B85D5A31426C}" srcOrd="0" destOrd="0" presId="urn:microsoft.com/office/officeart/2005/8/layout/chevron2"/>
    <dgm:cxn modelId="{82E988F8-5272-4AE9-9D42-6D82CD545D8D}" srcId="{E39C7067-79AA-4AE2-84DF-5B012FE2D027}" destId="{A74AB8F2-6068-46F2-9C1F-6FD066464D0F}" srcOrd="2" destOrd="0" parTransId="{2A83160D-3357-4BF6-B07D-21BDB3DCF767}" sibTransId="{408FAB95-5025-41D4-9757-D6AD48F76E19}"/>
    <dgm:cxn modelId="{924BE2EB-C71B-4E53-8EB6-7678A33AC29F}" type="presOf" srcId="{7FD1663D-C040-4142-A9E5-8E408442DA3E}" destId="{C64CD4D9-6F30-4136-B7C3-CB879D95364C}" srcOrd="0" destOrd="0" presId="urn:microsoft.com/office/officeart/2005/8/layout/chevron2"/>
    <dgm:cxn modelId="{40EFD06D-8873-4563-8098-F45958B84D5B}" srcId="{A74AB8F2-6068-46F2-9C1F-6FD066464D0F}" destId="{112F7AAD-0408-4B7A-9F5F-E9D28E1010DB}" srcOrd="1" destOrd="0" parTransId="{DE55DE3A-3BFB-425D-B1A8-EBB4EE200D31}" sibTransId="{709B2EC5-BFF6-4FEC-9C5D-1582491F4216}"/>
    <dgm:cxn modelId="{8E0A7470-293B-4D66-A18E-32C291CB7AE4}" type="presOf" srcId="{4AE5CDE0-88FF-4677-B860-1115DE7181EE}" destId="{08C5441E-6BE6-40B1-B593-39DD687EDE4E}" srcOrd="0" destOrd="0" presId="urn:microsoft.com/office/officeart/2005/8/layout/chevron2"/>
    <dgm:cxn modelId="{66F51354-8F1F-4CFC-8D17-676D4E29869E}" type="presOf" srcId="{41CE93F4-6F41-45AE-A345-83CB9508779F}" destId="{4EC1BD4D-26A3-486C-A72F-2FDEB645BEC5}" srcOrd="0" destOrd="0" presId="urn:microsoft.com/office/officeart/2005/8/layout/chevron2"/>
    <dgm:cxn modelId="{441BCF50-288E-470F-852B-BC8A2B64DD22}" srcId="{4AE5CDE0-88FF-4677-B860-1115DE7181EE}" destId="{AA0F0394-EB01-417E-BD42-647CEF5F7450}" srcOrd="0" destOrd="0" parTransId="{EB918604-0DDB-499D-86F6-44636136DCBC}" sibTransId="{881E29CD-C686-4A0D-B8A3-D113F20104BB}"/>
    <dgm:cxn modelId="{C958D739-53FB-42F2-8AD7-34C9E65651DC}" type="presOf" srcId="{E39C7067-79AA-4AE2-84DF-5B012FE2D027}" destId="{A95E53AE-C18F-40B3-A1FD-9D575D430B4D}" srcOrd="0" destOrd="0" presId="urn:microsoft.com/office/officeart/2005/8/layout/chevron2"/>
    <dgm:cxn modelId="{793DCFCF-650E-4168-A797-E354096C8182}" type="presOf" srcId="{112F7AAD-0408-4B7A-9F5F-E9D28E1010DB}" destId="{C64CD4D9-6F30-4136-B7C3-CB879D95364C}" srcOrd="0" destOrd="1" presId="urn:microsoft.com/office/officeart/2005/8/layout/chevron2"/>
    <dgm:cxn modelId="{EEE3E83A-2D32-4260-A7B8-B1839D7C2FC4}" type="presParOf" srcId="{A95E53AE-C18F-40B3-A1FD-9D575D430B4D}" destId="{B17953D8-BFB1-4FA9-BAAE-EDBDA531DEC0}" srcOrd="0" destOrd="0" presId="urn:microsoft.com/office/officeart/2005/8/layout/chevron2"/>
    <dgm:cxn modelId="{9ED89311-5A6A-4C24-B81A-3F1A4304B466}" type="presParOf" srcId="{B17953D8-BFB1-4FA9-BAAE-EDBDA531DEC0}" destId="{08C5441E-6BE6-40B1-B593-39DD687EDE4E}" srcOrd="0" destOrd="0" presId="urn:microsoft.com/office/officeart/2005/8/layout/chevron2"/>
    <dgm:cxn modelId="{96172A1C-421F-4B3B-B088-607AED9D77D5}" type="presParOf" srcId="{B17953D8-BFB1-4FA9-BAAE-EDBDA531DEC0}" destId="{2939911B-5998-415A-B0E2-B85D5A31426C}" srcOrd="1" destOrd="0" presId="urn:microsoft.com/office/officeart/2005/8/layout/chevron2"/>
    <dgm:cxn modelId="{7DEB0831-88E3-4879-8D29-F1F054D7F0F2}" type="presParOf" srcId="{A95E53AE-C18F-40B3-A1FD-9D575D430B4D}" destId="{EA503D99-D466-4933-BD96-2027ABE45671}" srcOrd="1" destOrd="0" presId="urn:microsoft.com/office/officeart/2005/8/layout/chevron2"/>
    <dgm:cxn modelId="{FBCE617A-8B6F-4CE6-BE35-6604FCA73DAA}" type="presParOf" srcId="{A95E53AE-C18F-40B3-A1FD-9D575D430B4D}" destId="{8EF43463-3B2B-425D-8DA8-6FFD29389684}" srcOrd="2" destOrd="0" presId="urn:microsoft.com/office/officeart/2005/8/layout/chevron2"/>
    <dgm:cxn modelId="{6F2CE874-5185-4224-BD15-D5F71896FADD}" type="presParOf" srcId="{8EF43463-3B2B-425D-8DA8-6FFD29389684}" destId="{4EC1BD4D-26A3-486C-A72F-2FDEB645BEC5}" srcOrd="0" destOrd="0" presId="urn:microsoft.com/office/officeart/2005/8/layout/chevron2"/>
    <dgm:cxn modelId="{61F71B91-8C26-4BB4-B742-7A2DCC9050CE}" type="presParOf" srcId="{8EF43463-3B2B-425D-8DA8-6FFD29389684}" destId="{F92BB23A-5739-4B60-85AD-A11A8CD8F9C8}" srcOrd="1" destOrd="0" presId="urn:microsoft.com/office/officeart/2005/8/layout/chevron2"/>
    <dgm:cxn modelId="{B60A986A-CA0D-432E-B207-31C278BF7356}" type="presParOf" srcId="{A95E53AE-C18F-40B3-A1FD-9D575D430B4D}" destId="{E553E30C-E6F7-4AF0-A4FA-40B236563CF9}" srcOrd="3" destOrd="0" presId="urn:microsoft.com/office/officeart/2005/8/layout/chevron2"/>
    <dgm:cxn modelId="{61A610CC-43E1-4233-928F-A730FBF704BA}" type="presParOf" srcId="{A95E53AE-C18F-40B3-A1FD-9D575D430B4D}" destId="{3E451F75-C624-41C4-A40A-479151FD1A96}" srcOrd="4" destOrd="0" presId="urn:microsoft.com/office/officeart/2005/8/layout/chevron2"/>
    <dgm:cxn modelId="{E0E94801-4037-453D-A6A2-1D8178C5B276}" type="presParOf" srcId="{3E451F75-C624-41C4-A40A-479151FD1A96}" destId="{A7F4B24D-FEE9-4AC8-9757-503170DA6128}" srcOrd="0" destOrd="0" presId="urn:microsoft.com/office/officeart/2005/8/layout/chevron2"/>
    <dgm:cxn modelId="{15CE5707-1A2D-4C56-8BA8-E9E2547892DA}" type="presParOf" srcId="{3E451F75-C624-41C4-A40A-479151FD1A96}" destId="{C64CD4D9-6F30-4136-B7C3-CB879D95364C}" srcOrd="1" destOrd="0" presId="urn:microsoft.com/office/officeart/2005/8/layout/chevron2"/>
  </dgm:cxnLst>
  <dgm:bg/>
  <dgm:whole/>
  <dgm:extLst>
    <a:ext uri="{C62137D5-CB1D-491B-B009-E17868A290BF}"/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8FE4378F-EB04-4BC9-BB1E-B80AB7602147}" type="datetimeFigureOut">
              <a:rPr lang="fr-FR"/>
              <a:pPr>
                <a:defRPr/>
              </a:pPr>
              <a:t>23/05/2016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5E9CB0DF-E7F0-4E84-9605-9EA253193C1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Espace réservé de l'image des diapositives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fr-FR" smtClean="0"/>
          </a:p>
        </p:txBody>
      </p:sp>
      <p:sp>
        <p:nvSpPr>
          <p:cNvPr id="15363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42DB8C7-A324-43B3-BBB9-6E57C4F3B877}" type="slidenum">
              <a:rPr lang="fr-FR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fr-FR"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/>
          <p:nvPr userDrawn="1"/>
        </p:nvSpPr>
        <p:spPr>
          <a:xfrm>
            <a:off x="2051050" y="0"/>
            <a:ext cx="709295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5" name="Rectangle 20"/>
          <p:cNvSpPr/>
          <p:nvPr/>
        </p:nvSpPr>
        <p:spPr>
          <a:xfrm>
            <a:off x="904875" y="3214688"/>
            <a:ext cx="7315200" cy="1712912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21"/>
          <p:cNvSpPr/>
          <p:nvPr/>
        </p:nvSpPr>
        <p:spPr>
          <a:xfrm>
            <a:off x="904875" y="3214688"/>
            <a:ext cx="228600" cy="1712912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1219200" y="3286124"/>
            <a:ext cx="6858000" cy="1590676"/>
          </a:xfrm>
        </p:spPr>
        <p:txBody>
          <a:bodyPr anchor="t">
            <a:normAutofit/>
          </a:bodyPr>
          <a:lstStyle>
            <a:lvl1pPr algn="r">
              <a:defRPr sz="2400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Cliquez pour modifier le style du titre</a:t>
            </a:r>
            <a:endParaRPr lang="en-US" dirty="0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fr-FR" dirty="0" smtClean="0"/>
              <a:t>Cliquez pour modifier le style des sous-titres du masque</a:t>
            </a:r>
            <a:endParaRPr lang="en-US" dirty="0"/>
          </a:p>
        </p:txBody>
      </p:sp>
      <p:sp>
        <p:nvSpPr>
          <p:cNvPr id="11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 sz="1400" smtClean="0"/>
            </a:lvl1pPr>
          </a:lstStyle>
          <a:p>
            <a:pPr>
              <a:defRPr/>
            </a:pPr>
            <a:fld id="{47D5FFFC-36A2-4037-96D0-DE4F7CDE9862}" type="datetime1">
              <a:rPr lang="fr-FR"/>
              <a:pPr>
                <a:defRPr/>
              </a:pPr>
              <a:t>23/05/2016</a:t>
            </a:fld>
            <a:endParaRPr lang="fr-FR"/>
          </a:p>
        </p:txBody>
      </p:sp>
      <p:sp>
        <p:nvSpPr>
          <p:cNvPr id="12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Découverte de la programmation des cartes Arduino - Xavier PESSOLES</a:t>
            </a:r>
          </a:p>
        </p:txBody>
      </p:sp>
      <p:sp>
        <p:nvSpPr>
          <p:cNvPr id="13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1216025" y="6354763"/>
            <a:ext cx="12192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0259B-9DB3-425C-9500-1B79768CCA0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277593-EE8D-478B-B8D1-7FFA25080539}" type="datetime1">
              <a:rPr lang="fr-FR"/>
              <a:pPr>
                <a:defRPr/>
              </a:pPr>
              <a:t>23/05/2016</a:t>
            </a:fld>
            <a:endParaRPr lang="fr-FR"/>
          </a:p>
        </p:txBody>
      </p:sp>
      <p:sp>
        <p:nvSpPr>
          <p:cNvPr id="5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Découverte de la programmation des cartes Arduino - Xavier PESSOLES</a:t>
            </a:r>
          </a:p>
        </p:txBody>
      </p:sp>
      <p:sp>
        <p:nvSpPr>
          <p:cNvPr id="6" name="Espace réservé du numéro de diapositiv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22F199-EE90-4225-948F-D2F4EBE663E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necteur droit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Triangle isocèle 7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Connecteur droit 8"/>
          <p:cNvSpPr>
            <a:spLocks noChangeShapeType="1"/>
          </p:cNvSpPr>
          <p:nvPr/>
        </p:nvSpPr>
        <p:spPr bwMode="auto">
          <a:xfrm rot="5400000">
            <a:off x="3630612" y="3201988"/>
            <a:ext cx="5851525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78A8C2-D031-4037-A630-BAB54A68DED5}" type="datetime1">
              <a:rPr lang="fr-FR"/>
              <a:pPr>
                <a:defRPr/>
              </a:pPr>
              <a:t>23/05/2016</a:t>
            </a:fld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Découverte de la programmation des cartes Arduino - Xavier PESSOLES</a:t>
            </a:r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45D45E-E995-430E-940E-CD694F963FC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Enseignement\GitHub\Informatique\P_05_AlgorithmiqueProgrammation\01_Recursivite\Cours\png\logo_lycee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986713" y="22225"/>
            <a:ext cx="1125537" cy="90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6995120" cy="990600"/>
          </a:xfrm>
        </p:spPr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lang="fr-FR" dirty="0" smtClean="0"/>
              <a:t>Cliquez pour modifier le style du titre</a:t>
            </a:r>
            <a:endParaRPr lang="en-US" dirty="0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49B5C2-09F0-4AD6-AFC4-8E26BF5B8F10}" type="datetime1">
              <a:rPr lang="fr-FR"/>
              <a:pPr>
                <a:defRPr/>
              </a:pPr>
              <a:t>23/05/2016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555875" y="6356350"/>
            <a:ext cx="65881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Découverte de la programmation des cartes Arduino - Xavier PESSOLES</a:t>
            </a:r>
            <a:endParaRPr lang="fr-FR" dirty="0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2A3D6F-DEA5-4741-AE34-43CEC2F6668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914400" y="2819400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7"/>
          <p:cNvSpPr/>
          <p:nvPr/>
        </p:nvSpPr>
        <p:spPr>
          <a:xfrm>
            <a:off x="914400" y="2819400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/>
          <a:lstStyle>
            <a:lvl1pPr algn="r">
              <a:buNone/>
              <a:defRPr sz="3200" b="0" cap="none" baseline="0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F9E526-B1B7-4841-9AE9-84610F06163B}" type="datetime1">
              <a:rPr lang="fr-FR"/>
              <a:pPr>
                <a:defRPr/>
              </a:pPr>
              <a:t>23/05/2016</a:t>
            </a:fld>
            <a:endParaRPr lang="fr-FR"/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Découverte de la programmation des cartes Arduino - Xavier PESSOLES</a:t>
            </a:r>
          </a:p>
        </p:txBody>
      </p:sp>
      <p:sp>
        <p:nvSpPr>
          <p:cNvPr id="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69975" y="6354763"/>
            <a:ext cx="1520825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A6A7F1-179A-4D83-BD2E-FC964BB8D93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67DBDF-2BDB-4715-821E-AFC4B217D96B}" type="datetime1">
              <a:rPr lang="fr-FR"/>
              <a:pPr>
                <a:defRPr/>
              </a:pPr>
              <a:t>23/05/2016</a:t>
            </a:fld>
            <a:endParaRPr lang="fr-FR"/>
          </a:p>
        </p:txBody>
      </p:sp>
      <p:sp>
        <p:nvSpPr>
          <p:cNvPr id="6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Découverte de la programmation des cartes Arduino - Xavier PESSOLES</a:t>
            </a:r>
          </a:p>
        </p:txBody>
      </p:sp>
      <p:sp>
        <p:nvSpPr>
          <p:cNvPr id="7" name="Espace réservé du numéro de diapositiv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205874-A4E3-4BD1-B518-B0B03E2B08C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B3F4AA-1B81-4D3F-962A-553B8AEB9BAC}" type="datetime1">
              <a:rPr lang="fr-FR"/>
              <a:pPr>
                <a:defRPr/>
              </a:pPr>
              <a:t>23/05/2016</a:t>
            </a:fld>
            <a:endParaRPr lang="fr-FR"/>
          </a:p>
        </p:txBody>
      </p:sp>
      <p:sp>
        <p:nvSpPr>
          <p:cNvPr id="8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Découverte de la programmation des cartes Arduino - Xavier PESSOLES</a:t>
            </a:r>
          </a:p>
        </p:txBody>
      </p:sp>
      <p:sp>
        <p:nvSpPr>
          <p:cNvPr id="9" name="Espace réservé du numéro de diapositiv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759705-8368-4C41-8A3E-BEC4162ECEA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4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A625A6-090C-4538-882C-BE929ED5F99B}" type="datetime1">
              <a:rPr lang="fr-FR"/>
              <a:pPr>
                <a:defRPr/>
              </a:pPr>
              <a:t>23/05/2016</a:t>
            </a:fld>
            <a:endParaRPr lang="fr-FR"/>
          </a:p>
        </p:txBody>
      </p:sp>
      <p:sp>
        <p:nvSpPr>
          <p:cNvPr id="5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Découverte de la programmation des cartes Arduino - Xavier PESSOLES</a:t>
            </a:r>
          </a:p>
        </p:txBody>
      </p:sp>
      <p:sp>
        <p:nvSpPr>
          <p:cNvPr id="6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BFC32A-E1AC-47B9-B2D9-6324D0F37DF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necteur droit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3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A14DFC-77D3-4052-8C6D-C6E725679D5A}" type="datetime1">
              <a:rPr lang="fr-FR"/>
              <a:pPr>
                <a:defRPr/>
              </a:pPr>
              <a:t>23/05/2016</a:t>
            </a:fld>
            <a:endParaRPr lang="fr-FR"/>
          </a:p>
        </p:txBody>
      </p:sp>
      <p:sp>
        <p:nvSpPr>
          <p:cNvPr id="5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Découverte de la programmation des cartes Arduino - Xavier PESSOLES</a:t>
            </a:r>
          </a:p>
        </p:txBody>
      </p:sp>
      <p:sp>
        <p:nvSpPr>
          <p:cNvPr id="6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E83CDF-B5B1-4022-B978-F9D47FC1BBB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Connecteur droit 9"/>
          <p:cNvSpPr>
            <a:spLocks noChangeShapeType="1"/>
          </p:cNvSpPr>
          <p:nvPr/>
        </p:nvSpPr>
        <p:spPr bwMode="auto">
          <a:xfrm rot="5400000">
            <a:off x="3160712" y="3324226"/>
            <a:ext cx="6035675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7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8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099D45-0759-43A0-AEFE-2F78C4D11DDC}" type="datetime1">
              <a:rPr lang="fr-FR"/>
              <a:pPr>
                <a:defRPr/>
              </a:pPr>
              <a:t>23/05/2016</a:t>
            </a:fld>
            <a:endParaRPr lang="fr-FR"/>
          </a:p>
        </p:txBody>
      </p:sp>
      <p:sp>
        <p:nvSpPr>
          <p:cNvPr id="9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Découverte de la programmation des cartes Arduino - Xavier PESSOLES</a:t>
            </a:r>
          </a:p>
        </p:txBody>
      </p:sp>
      <p:sp>
        <p:nvSpPr>
          <p:cNvPr id="10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7530DD-3836-4D17-9C3A-D2DBA1B3EA8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9"/>
          <p:cNvSpPr/>
          <p:nvPr/>
        </p:nvSpPr>
        <p:spPr>
          <a:xfrm>
            <a:off x="457200" y="500063"/>
            <a:ext cx="182563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pPr lvl="0"/>
            <a:r>
              <a:rPr lang="fr-FR" noProof="0" smtClean="0"/>
              <a:t>Cliquez sur l'icône pour ajouter une image</a:t>
            </a:r>
            <a:endParaRPr lang="en-US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8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6216A0-0E68-4DE5-BB43-6F49F6D1CC05}" type="datetime1">
              <a:rPr lang="fr-FR"/>
              <a:pPr>
                <a:defRPr/>
              </a:pPr>
              <a:t>23/05/2016</a:t>
            </a:fld>
            <a:endParaRPr lang="fr-FR"/>
          </a:p>
        </p:txBody>
      </p:sp>
      <p:sp>
        <p:nvSpPr>
          <p:cNvPr id="9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Découverte de la programmation des cartes Arduino - Xavier PESSOLES</a:t>
            </a:r>
          </a:p>
        </p:txBody>
      </p:sp>
      <p:sp>
        <p:nvSpPr>
          <p:cNvPr id="10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A2A5DA-FD10-4CB4-8754-25B136CEF41A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4043363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  <a:endParaRPr lang="en-US" smtClean="0"/>
          </a:p>
        </p:txBody>
      </p:sp>
      <p:sp>
        <p:nvSpPr>
          <p:cNvPr id="1027" name="Espace réservé du texte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smtClean="0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smtClean="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16B5DAB-2246-43B3-BAF7-286CD36F7A22}" type="datetime1">
              <a:rPr lang="fr-FR"/>
              <a:pPr>
                <a:defRPr/>
              </a:pPr>
              <a:t>23/05/2016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smtClean="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fr-FR"/>
              <a:t>Découverte de la programmation des cartes Arduino - Xavier PESSOLES</a:t>
            </a:r>
            <a:endParaRPr lang="fr-FR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smtClean="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4323647-100F-4811-B5A0-29E11C67DB7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28" name="Connecteur droit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9" name="Connecteur droit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Triangle isocèle 9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3" r:id="rId4"/>
    <p:sldLayoutId id="2147483694" r:id="rId5"/>
    <p:sldLayoutId id="2147483699" r:id="rId6"/>
    <p:sldLayoutId id="2147483700" r:id="rId7"/>
    <p:sldLayoutId id="2147483701" r:id="rId8"/>
    <p:sldLayoutId id="2147483702" r:id="rId9"/>
    <p:sldLayoutId id="2147483695" r:id="rId10"/>
    <p:sldLayoutId id="2147483703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fontAlgn="base">
        <a:spcBef>
          <a:spcPct val="0"/>
        </a:spcBef>
        <a:spcAft>
          <a:spcPct val="0"/>
        </a:spcAft>
        <a:defRPr sz="1600" kern="1200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Calibri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Calibri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Calibri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fontAlgn="base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fontAlgn="base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fontAlgn="base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fontAlgn="base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80975" y="-171450"/>
            <a:ext cx="4137025" cy="334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38" name="Titre 1"/>
          <p:cNvSpPr>
            <a:spLocks noGrp="1"/>
          </p:cNvSpPr>
          <p:nvPr>
            <p:ph type="ctrTitle"/>
          </p:nvPr>
        </p:nvSpPr>
        <p:spPr>
          <a:xfrm>
            <a:off x="3059113" y="3286125"/>
            <a:ext cx="5018087" cy="1590675"/>
          </a:xfrm>
        </p:spPr>
        <p:txBody>
          <a:bodyPr anchor="ctr"/>
          <a:lstStyle/>
          <a:p>
            <a:r>
              <a:rPr lang="fr-FR" smtClean="0"/>
              <a:t>Initiation à la programmation des systèmes embarqués 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buFont typeface="Wingdings 3"/>
              <a:buNone/>
              <a:defRPr/>
            </a:pPr>
            <a:r>
              <a:rPr lang="fr-FR" dirty="0" smtClean="0"/>
              <a:t>Découverte de la programmation des cartes Arduino</a:t>
            </a:r>
            <a:endParaRPr lang="fr-FR" dirty="0"/>
          </a:p>
        </p:txBody>
      </p:sp>
      <p:sp>
        <p:nvSpPr>
          <p:cNvPr id="4" name="Sous-titre 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-16024" y="6324600"/>
            <a:ext cx="9160024" cy="533400"/>
          </a:xfrm>
          <a:prstGeom prst="rect">
            <a:avLst/>
          </a:prstGeom>
          <a:blipFill rotWithShape="1">
            <a:blip r:embed="rId4"/>
            <a:stretch>
              <a:fillRect t="-10345" b="-11494"/>
            </a:stretch>
          </a:blipFill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>
                <a:noFill/>
                <a:latin typeface="+mn-lt"/>
                <a:cs typeface="+mn-cs"/>
              </a:rPr>
              <a:t> </a:t>
            </a:r>
          </a:p>
        </p:txBody>
      </p:sp>
      <p:pic>
        <p:nvPicPr>
          <p:cNvPr id="14341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58888" y="3171825"/>
            <a:ext cx="2160587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Programmation par Python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buFont typeface="Wingdings 3"/>
              <a:buNone/>
              <a:defRPr/>
            </a:pPr>
            <a:r>
              <a:rPr lang="fr-FR" dirty="0" smtClean="0"/>
              <a:t>THE programme de base </a:t>
            </a:r>
            <a:r>
              <a:rPr lang="fr-FR" dirty="0" smtClean="0">
                <a:sym typeface="Wingdings" pitchFamily="2" charset="2"/>
              </a:rPr>
              <a:t>(</a:t>
            </a:r>
            <a:r>
              <a:rPr lang="fr-FR" dirty="0" err="1" smtClean="0">
                <a:sym typeface="Wingdings" pitchFamily="2" charset="2"/>
              </a:rPr>
              <a:t>again</a:t>
            </a:r>
            <a:r>
              <a:rPr lang="fr-FR" dirty="0" smtClean="0">
                <a:sym typeface="Wingdings" pitchFamily="2" charset="2"/>
              </a:rPr>
              <a:t>) : </a:t>
            </a:r>
            <a:r>
              <a:rPr lang="fr-FR" dirty="0" smtClean="0"/>
              <a:t> Faire clignoter la LED</a:t>
            </a:r>
          </a:p>
        </p:txBody>
      </p:sp>
      <p:sp>
        <p:nvSpPr>
          <p:cNvPr id="24579" name="Espace réservé du pied de page 2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>
                <a:cs typeface="Arial" charset="0"/>
              </a:rPr>
              <a:t>Découverte de la programmation des cartes Arduino - Xavier PESSOLES</a:t>
            </a:r>
          </a:p>
        </p:txBody>
      </p:sp>
      <p:sp>
        <p:nvSpPr>
          <p:cNvPr id="24580" name="Espace réservé du numéro de diapositive 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3020A33-36CE-4105-8BC6-937B9B0C53AC}" type="slidenum">
              <a:rPr lang="fr-FR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fr-FR">
              <a:cs typeface="Arial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6994525" cy="990600"/>
          </a:xfrm>
        </p:spPr>
        <p:txBody>
          <a:bodyPr/>
          <a:lstStyle/>
          <a:p>
            <a:r>
              <a:rPr lang="fr-FR" smtClean="0"/>
              <a:t>Processus de réalisation du programme</a:t>
            </a:r>
          </a:p>
        </p:txBody>
      </p:sp>
      <p:sp>
        <p:nvSpPr>
          <p:cNvPr id="25602" name="Espace réservé du pied de page 2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>
                <a:cs typeface="Arial" charset="0"/>
              </a:rPr>
              <a:t>Découverte de la programmation des cartes Arduino - Xavier PESSOLES</a:t>
            </a:r>
          </a:p>
        </p:txBody>
      </p:sp>
      <p:sp>
        <p:nvSpPr>
          <p:cNvPr id="25603" name="Espace réservé du numéro de diapositive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C1FC1B6-5BDA-47AA-8047-6A38AD66F792}" type="slidenum">
              <a:rPr lang="fr-FR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fr-FR">
              <a:cs typeface="Arial" charset="0"/>
            </a:endParaRPr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sz="quarter" idx="1"/>
          </p:nvPr>
        </p:nvGraphicFramePr>
        <p:xfrm>
          <a:off x="1019926" y="1556793"/>
          <a:ext cx="7104148" cy="4261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6994525" cy="990600"/>
          </a:xfrm>
        </p:spPr>
        <p:txBody>
          <a:bodyPr/>
          <a:lstStyle/>
          <a:p>
            <a:r>
              <a:rPr lang="fr-FR" smtClean="0"/>
              <a:t>Préambule – Installation </a:t>
            </a:r>
          </a:p>
        </p:txBody>
      </p:sp>
      <p:sp>
        <p:nvSpPr>
          <p:cNvPr id="26626" name="Espace réservé du pied de page 2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>
                <a:cs typeface="Arial" charset="0"/>
              </a:rPr>
              <a:t>Découverte de la programmation des cartes Arduino - Xavier PESSOLES</a:t>
            </a:r>
          </a:p>
        </p:txBody>
      </p:sp>
      <p:sp>
        <p:nvSpPr>
          <p:cNvPr id="26627" name="Espace réservé du numéro de diapositive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B2A1202-7B16-49AE-B526-68B01EC0C734}" type="slidenum">
              <a:rPr lang="fr-FR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fr-FR">
              <a:cs typeface="Arial" charset="0"/>
            </a:endParaRPr>
          </a:p>
        </p:txBody>
      </p:sp>
      <p:sp>
        <p:nvSpPr>
          <p:cNvPr id="26628" name="Espace réservé du contenu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fr-FR" smtClean="0"/>
              <a:t>Dans le logiciel Arduino</a:t>
            </a:r>
          </a:p>
          <a:p>
            <a:pPr lvl="1"/>
            <a:r>
              <a:rPr lang="fr-FR" smtClean="0"/>
              <a:t>Menu croquis </a:t>
            </a:r>
            <a:r>
              <a:rPr lang="fr-FR" sz="1200" smtClean="0">
                <a:sym typeface="Wingdings 3" pitchFamily="18" charset="2"/>
              </a:rPr>
              <a:t></a:t>
            </a:r>
            <a:r>
              <a:rPr lang="fr-FR" smtClean="0">
                <a:sym typeface="Wingdings 3" pitchFamily="18" charset="2"/>
              </a:rPr>
              <a:t> Inclure une bibliothèque</a:t>
            </a:r>
            <a:r>
              <a:rPr lang="fr-FR" smtClean="0"/>
              <a:t> </a:t>
            </a:r>
            <a:r>
              <a:rPr lang="fr-FR" sz="1100" smtClean="0">
                <a:sym typeface="Wingdings 3" pitchFamily="18" charset="2"/>
              </a:rPr>
              <a:t></a:t>
            </a:r>
            <a:r>
              <a:rPr lang="fr-FR" smtClean="0">
                <a:sym typeface="Wingdings 3" pitchFamily="18" charset="2"/>
              </a:rPr>
              <a:t> Ajouter la bibliothèque Zip</a:t>
            </a:r>
          </a:p>
          <a:p>
            <a:pPr lvl="1"/>
            <a:r>
              <a:rPr lang="fr-FR" smtClean="0"/>
              <a:t>Ajouter la bibliothèque TimerOne-r11.zip pour l'installer</a:t>
            </a:r>
          </a:p>
          <a:p>
            <a:pPr lvl="1"/>
            <a:endParaRPr lang="fr-FR" smtClean="0"/>
          </a:p>
          <a:p>
            <a:pPr lvl="1"/>
            <a:r>
              <a:rPr lang="fr-FR" smtClean="0"/>
              <a:t>Sélectionner la carte Arduino Uno et le port COM sur lequel la carte est connectée.</a:t>
            </a:r>
          </a:p>
          <a:p>
            <a:pPr lvl="1"/>
            <a:r>
              <a:rPr lang="fr-FR" smtClean="0"/>
              <a:t>Téléverser le programme toolbox_arduino_v4.ino</a:t>
            </a:r>
          </a:p>
          <a:p>
            <a:pPr lvl="1"/>
            <a:endParaRPr lang="fr-FR" smtClean="0"/>
          </a:p>
          <a:p>
            <a:pPr lvl="1"/>
            <a:endParaRPr lang="fr-FR" smtClean="0"/>
          </a:p>
          <a:p>
            <a:r>
              <a:rPr lang="fr-FR" smtClean="0"/>
              <a:t>Placer le programme py2duino.py dans le répertoire Lib</a:t>
            </a:r>
          </a:p>
          <a:p>
            <a:pPr lvl="1"/>
            <a:r>
              <a:rPr lang="fr-FR" smtClean="0"/>
              <a:t>Exemple de notation du port : "/dev/ttcy3"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6994525" cy="990600"/>
          </a:xfrm>
        </p:spPr>
        <p:txBody>
          <a:bodyPr/>
          <a:lstStyle/>
          <a:p>
            <a:r>
              <a:rPr lang="fr-FR" smtClean="0"/>
              <a:t>Travail à réaliser</a:t>
            </a:r>
          </a:p>
        </p:txBody>
      </p:sp>
      <p:sp>
        <p:nvSpPr>
          <p:cNvPr id="27650" name="Espace réservé du pied de page 2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>
                <a:cs typeface="Arial" charset="0"/>
              </a:rPr>
              <a:t>Découverte de la programmation des cartes Arduino - Xavier PESSOLES</a:t>
            </a:r>
          </a:p>
        </p:txBody>
      </p:sp>
      <p:sp>
        <p:nvSpPr>
          <p:cNvPr id="27651" name="Espace réservé du numéro de diapositive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066811D-43D7-4325-849A-565A7F6EADF4}" type="slidenum">
              <a:rPr lang="fr-FR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fr-FR">
              <a:cs typeface="Arial" charset="0"/>
            </a:endParaRPr>
          </a:p>
        </p:txBody>
      </p:sp>
      <p:sp>
        <p:nvSpPr>
          <p:cNvPr id="27652" name="Espace réservé du contenu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fr-FR" smtClean="0"/>
              <a:t>Téléversement préalable : </a:t>
            </a:r>
          </a:p>
          <a:p>
            <a:pPr lvl="1"/>
            <a:r>
              <a:rPr lang="fr-FR" smtClean="0"/>
              <a:t>Il est nécessaire de téléverser une seule fois le programme toolbox_arduino_v4.ino sur la carte. Ce programme permet à Python de communiquer avec la carte Arduino. </a:t>
            </a:r>
          </a:p>
          <a:p>
            <a:r>
              <a:rPr lang="fr-FR" smtClean="0"/>
              <a:t>Activité 3 : </a:t>
            </a:r>
          </a:p>
          <a:p>
            <a:pPr lvl="1"/>
            <a:r>
              <a:rPr lang="fr-FR" smtClean="0"/>
              <a:t>Ouvrir le fichier led.py et analyser sa structure. </a:t>
            </a:r>
          </a:p>
          <a:p>
            <a:pPr lvl="1"/>
            <a:r>
              <a:rPr lang="fr-FR" smtClean="0"/>
              <a:t>Exécuter le programme. </a:t>
            </a:r>
          </a:p>
          <a:p>
            <a:pPr lvl="1"/>
            <a:r>
              <a:rPr lang="fr-FR" smtClean="0"/>
              <a:t>Observer la LED clignoter. </a:t>
            </a:r>
          </a:p>
          <a:p>
            <a:pPr lvl="1"/>
            <a:r>
              <a:rPr lang="fr-FR" smtClean="0"/>
              <a:t>Modifier le programme pour que l’état de la LED soit affiché dans la console. </a:t>
            </a:r>
          </a:p>
          <a:p>
            <a:endParaRPr lang="fr-FR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Programmation par Python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buFont typeface="Wingdings 3"/>
              <a:buNone/>
              <a:defRPr/>
            </a:pPr>
            <a:r>
              <a:rPr lang="fr-FR" dirty="0" smtClean="0"/>
              <a:t>Acquisition du signal d’un potentiomètre rotatif</a:t>
            </a:r>
            <a:endParaRPr lang="fr-FR" dirty="0"/>
          </a:p>
        </p:txBody>
      </p:sp>
      <p:sp>
        <p:nvSpPr>
          <p:cNvPr id="28675" name="Espace réservé du pied de page 2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>
                <a:cs typeface="Arial" charset="0"/>
              </a:rPr>
              <a:t>Découverte de la programmation des cartes Arduino - Xavier PESSOLES</a:t>
            </a:r>
          </a:p>
        </p:txBody>
      </p:sp>
      <p:sp>
        <p:nvSpPr>
          <p:cNvPr id="28676" name="Espace réservé du numéro de diapositive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81C6D8A-AA50-4E14-B3FB-93F0F2F4D38C}" type="slidenum">
              <a:rPr lang="fr-FR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fr-FR">
              <a:cs typeface="Arial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re 5"/>
          <p:cNvSpPr>
            <a:spLocks noGrp="1"/>
          </p:cNvSpPr>
          <p:nvPr>
            <p:ph type="title"/>
          </p:nvPr>
        </p:nvSpPr>
        <p:spPr>
          <a:xfrm>
            <a:off x="457200" y="152400"/>
            <a:ext cx="6994525" cy="990600"/>
          </a:xfrm>
        </p:spPr>
        <p:txBody>
          <a:bodyPr/>
          <a:lstStyle/>
          <a:p>
            <a:r>
              <a:rPr lang="fr-FR" smtClean="0"/>
              <a:t>Activité 4 : Acquisition d’un signal analogique provenant d’un potentiomètre</a:t>
            </a:r>
          </a:p>
        </p:txBody>
      </p:sp>
      <p:sp>
        <p:nvSpPr>
          <p:cNvPr id="29698" name="Espace réservé du pied de page 3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>
                <a:cs typeface="Arial" charset="0"/>
              </a:rPr>
              <a:t>Découverte de la programmation des cartes Arduino - Xavier PESSOLES</a:t>
            </a:r>
          </a:p>
        </p:txBody>
      </p:sp>
      <p:sp>
        <p:nvSpPr>
          <p:cNvPr id="29699" name="Espace réservé du numéro de diapositive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40AAB9F-B0FF-4E80-A7AB-E1C40B247EE8}" type="slidenum">
              <a:rPr lang="fr-FR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fr-FR">
              <a:cs typeface="Arial" charset="0"/>
            </a:endParaRPr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>
            <a:normAutofit fontScale="92500" lnSpcReduction="10000"/>
          </a:bodyPr>
          <a:lstStyle/>
          <a:p>
            <a:pPr marL="274320" indent="-274320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fr-FR" dirty="0" smtClean="0"/>
              <a:t>Matériel nécessaire</a:t>
            </a:r>
          </a:p>
          <a:p>
            <a:pPr marL="548640" lvl="1" indent="-274320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fr-FR" dirty="0" smtClean="0"/>
              <a:t>Une carte </a:t>
            </a:r>
            <a:r>
              <a:rPr lang="fr-FR" dirty="0" err="1" smtClean="0"/>
              <a:t>arduino</a:t>
            </a:r>
            <a:endParaRPr lang="fr-FR" dirty="0" smtClean="0"/>
          </a:p>
          <a:p>
            <a:pPr marL="548640" lvl="1" indent="-274320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fr-FR" dirty="0" smtClean="0"/>
              <a:t>Un potentiomètre</a:t>
            </a:r>
          </a:p>
          <a:p>
            <a:pPr marL="548640" lvl="1" indent="-274320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fr-FR" dirty="0" smtClean="0"/>
              <a:t>Une planche à pain ;) (</a:t>
            </a:r>
            <a:r>
              <a:rPr lang="fr-FR" dirty="0" err="1" smtClean="0"/>
              <a:t>Bread</a:t>
            </a:r>
            <a:r>
              <a:rPr lang="fr-FR" dirty="0" smtClean="0"/>
              <a:t> bord)</a:t>
            </a:r>
          </a:p>
          <a:p>
            <a:pPr marL="274320" indent="-274320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fr-FR" dirty="0" smtClean="0"/>
              <a:t>Réaliser le câblage ci-contre</a:t>
            </a:r>
          </a:p>
          <a:p>
            <a:pPr marL="274320" indent="-274320" fontAlgn="auto">
              <a:spcAft>
                <a:spcPts val="0"/>
              </a:spcAft>
              <a:buFont typeface="Wingdings 3"/>
              <a:buChar char=""/>
              <a:defRPr/>
            </a:pPr>
            <a:endParaRPr lang="fr-FR" dirty="0"/>
          </a:p>
          <a:p>
            <a:pPr marL="274320" indent="-274320" fontAlgn="auto">
              <a:spcAft>
                <a:spcPts val="0"/>
              </a:spcAft>
              <a:buFont typeface="Wingdings 3"/>
              <a:buChar char=""/>
              <a:defRPr/>
            </a:pPr>
            <a:endParaRPr lang="fr-FR" dirty="0"/>
          </a:p>
          <a:p>
            <a:pPr marL="274320" indent="-274320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fr-FR" dirty="0" smtClean="0"/>
              <a:t>Réaliser le programme Python permettant d’afficher sur la console l’information provenant du potentiomètre.</a:t>
            </a:r>
          </a:p>
          <a:p>
            <a:pPr marL="548640" lvl="1" indent="-274320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fr-FR" dirty="0" smtClean="0"/>
              <a:t>Déclaration d’une entrée analogique : </a:t>
            </a:r>
          </a:p>
          <a:p>
            <a:pPr marL="822960" lvl="2" fontAlgn="auto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fr-FR" dirty="0" smtClean="0"/>
              <a:t>AI = </a:t>
            </a:r>
            <a:r>
              <a:rPr lang="fr-FR" dirty="0" err="1" smtClean="0"/>
              <a:t>AnalogInput</a:t>
            </a:r>
            <a:r>
              <a:rPr lang="fr-FR" dirty="0" smtClean="0"/>
              <a:t>(</a:t>
            </a:r>
            <a:r>
              <a:rPr lang="fr-FR" dirty="0" err="1" smtClean="0"/>
              <a:t>MaCarte,PIN_ANALOGIQUE</a:t>
            </a:r>
            <a:r>
              <a:rPr lang="fr-FR" dirty="0" smtClean="0"/>
              <a:t>)</a:t>
            </a:r>
            <a:endParaRPr lang="fr-FR" dirty="0"/>
          </a:p>
          <a:p>
            <a:pPr marL="548640" lvl="1" indent="-274320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fr-FR" dirty="0" smtClean="0"/>
              <a:t>Lecture de l’information analogique : </a:t>
            </a:r>
          </a:p>
          <a:p>
            <a:pPr marL="822960" lvl="2" fontAlgn="auto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fr-FR" dirty="0" err="1" smtClean="0"/>
              <a:t>AI.read</a:t>
            </a:r>
            <a:r>
              <a:rPr lang="fr-FR" dirty="0" smtClean="0"/>
              <a:t>()  </a:t>
            </a: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 </a:t>
            </a:r>
          </a:p>
          <a:p>
            <a:pPr marL="274320" indent="-274320" fontAlgn="auto">
              <a:spcAft>
                <a:spcPts val="0"/>
              </a:spcAft>
              <a:buFont typeface="Wingdings 3"/>
              <a:buChar char=""/>
              <a:defRPr/>
            </a:pPr>
            <a:endParaRPr lang="fr-FR" dirty="0"/>
          </a:p>
        </p:txBody>
      </p:sp>
      <p:pic>
        <p:nvPicPr>
          <p:cNvPr id="29701" name="Picture 2" descr="C:\Users\Xavier\Desktop\Potentiomètre_bb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3800" y="1052513"/>
            <a:ext cx="3881438" cy="2560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Programmation par Python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buFont typeface="Wingdings 3"/>
              <a:buNone/>
              <a:defRPr/>
            </a:pPr>
            <a:r>
              <a:rPr lang="fr-FR" dirty="0" smtClean="0"/>
              <a:t>Un peu de logique combinatoire</a:t>
            </a:r>
            <a:endParaRPr lang="fr-FR" dirty="0"/>
          </a:p>
        </p:txBody>
      </p:sp>
      <p:sp>
        <p:nvSpPr>
          <p:cNvPr id="30723" name="Espace réservé du pied de page 2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>
                <a:cs typeface="Arial" charset="0"/>
              </a:rPr>
              <a:t>Découverte de la programmation des cartes Arduino - Xavier PESSOLES</a:t>
            </a:r>
          </a:p>
        </p:txBody>
      </p:sp>
      <p:sp>
        <p:nvSpPr>
          <p:cNvPr id="30724" name="Espace réservé du numéro de diapositive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8C6F4CE-25B4-4AF3-AF38-CCDD8E5DADA2}" type="slidenum">
              <a:rPr lang="fr-FR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fr-FR">
              <a:cs typeface="Arial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re 6"/>
          <p:cNvSpPr>
            <a:spLocks noGrp="1"/>
          </p:cNvSpPr>
          <p:nvPr>
            <p:ph type="title"/>
          </p:nvPr>
        </p:nvSpPr>
        <p:spPr>
          <a:xfrm>
            <a:off x="457200" y="152400"/>
            <a:ext cx="6994525" cy="990600"/>
          </a:xfrm>
        </p:spPr>
        <p:txBody>
          <a:bodyPr/>
          <a:lstStyle/>
          <a:p>
            <a:r>
              <a:rPr lang="fr-FR" smtClean="0"/>
              <a:t>Retour sur le coffre fort de banque</a:t>
            </a:r>
          </a:p>
        </p:txBody>
      </p:sp>
      <p:sp>
        <p:nvSpPr>
          <p:cNvPr id="31746" name="Espace réservé du pied de page 3"/>
          <p:cNvSpPr>
            <a:spLocks noGrp="1"/>
          </p:cNvSpPr>
          <p:nvPr>
            <p:ph type="ftr" sz="quarter" idx="11"/>
          </p:nvPr>
        </p:nvSpPr>
        <p:spPr bwMode="auto">
          <a:xfrm>
            <a:off x="2555875" y="5949950"/>
            <a:ext cx="6588125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>
                <a:cs typeface="Arial" charset="0"/>
              </a:rPr>
              <a:t>D’après TD de Florestan Mathurin</a:t>
            </a:r>
          </a:p>
        </p:txBody>
      </p:sp>
      <p:sp>
        <p:nvSpPr>
          <p:cNvPr id="31747" name="Espace réservé du numéro de diapositive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43A2226-A030-4228-9FD6-E080868FA66D}" type="slidenum">
              <a:rPr lang="fr-FR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fr-FR">
              <a:cs typeface="Arial" charset="0"/>
            </a:endParaRPr>
          </a:p>
        </p:txBody>
      </p:sp>
      <p:sp>
        <p:nvSpPr>
          <p:cNvPr id="8" name="Espace réservé du contenu 7"/>
          <p:cNvSpPr>
            <a:spLocks noGrp="1" noRot="1" noChangeAspect="1" noMove="1" noResize="1" noEditPoints="1" noAdjustHandles="1" noChangeArrowheads="1" noChangeShapeType="1" noTextEdit="1"/>
          </p:cNvSpPr>
          <p:nvPr>
            <p:ph sz="quarter" idx="1"/>
          </p:nvPr>
        </p:nvSpPr>
        <p:spPr>
          <a:xfrm>
            <a:off x="107505" y="1219200"/>
            <a:ext cx="6192687" cy="3433936"/>
          </a:xfrm>
          <a:blipFill rotWithShape="1">
            <a:blip r:embed="rId2"/>
            <a:stretch>
              <a:fillRect t="-533" r="-591" b="-13321"/>
            </a:stretch>
          </a:blipFill>
        </p:spPr>
        <p:txBody>
          <a:bodyPr>
            <a:normAutofit/>
          </a:bodyPr>
          <a:lstStyle/>
          <a:p>
            <a:pPr marL="274320" indent="-274320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fr-FR">
                <a:noFill/>
              </a:rPr>
              <a:t> </a:t>
            </a:r>
          </a:p>
        </p:txBody>
      </p:sp>
      <p:pic>
        <p:nvPicPr>
          <p:cNvPr id="31749" name="Imag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19925" y="1268413"/>
            <a:ext cx="1665288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50" name="Image 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35738" y="2514600"/>
            <a:ext cx="2608262" cy="1519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51" name="Espace réservé du pied de page 3"/>
          <p:cNvSpPr txBox="1">
            <a:spLocks/>
          </p:cNvSpPr>
          <p:nvPr/>
        </p:nvSpPr>
        <p:spPr bwMode="auto">
          <a:xfrm>
            <a:off x="2708275" y="6508750"/>
            <a:ext cx="658812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fr-FR" sz="1400">
                <a:solidFill>
                  <a:schemeClr val="tx2"/>
                </a:solidFill>
                <a:latin typeface="Gill Sans MT"/>
              </a:rPr>
              <a:t>Découverte de la programmation des cartes Arduino - Xavier PESSOLES</a:t>
            </a:r>
          </a:p>
        </p:txBody>
      </p:sp>
      <p:sp>
        <p:nvSpPr>
          <p:cNvPr id="12" name="Espace réservé du contenu 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07504" y="5035624"/>
            <a:ext cx="8546085" cy="913656"/>
          </a:xfrm>
          <a:prstGeom prst="rect">
            <a:avLst/>
          </a:prstGeom>
          <a:blipFill rotWithShape="1">
            <a:blip r:embed="rId5"/>
            <a:stretch>
              <a:fillRect t="-2000"/>
            </a:stretch>
          </a:blipFill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>
                <a:noFill/>
                <a:latin typeface="+mn-lt"/>
                <a:cs typeface="+mn-cs"/>
              </a:rPr>
              <a:t> 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6994525" cy="990600"/>
          </a:xfrm>
        </p:spPr>
        <p:txBody>
          <a:bodyPr/>
          <a:lstStyle/>
          <a:p>
            <a:r>
              <a:rPr lang="fr-FR" smtClean="0"/>
              <a:t>Implémentation du fonctionnement</a:t>
            </a:r>
          </a:p>
        </p:txBody>
      </p:sp>
      <p:sp>
        <p:nvSpPr>
          <p:cNvPr id="32770" name="Espace réservé du pied de page 2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>
                <a:cs typeface="Arial" charset="0"/>
              </a:rPr>
              <a:t>Découverte de la programmation des cartes Arduino - Xavier PESSOLES</a:t>
            </a:r>
          </a:p>
        </p:txBody>
      </p:sp>
      <p:sp>
        <p:nvSpPr>
          <p:cNvPr id="32771" name="Espace réservé du numéro de diapositive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5855E57-78FD-4E31-86A5-3ED8A4AAD783}" type="slidenum">
              <a:rPr lang="fr-FR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fr-FR">
              <a:cs typeface="Arial" charset="0"/>
            </a:endParaRPr>
          </a:p>
        </p:txBody>
      </p:sp>
      <p:sp>
        <p:nvSpPr>
          <p:cNvPr id="32772" name="Espace réservé du contenu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435975" cy="4937125"/>
          </a:xfrm>
        </p:spPr>
        <p:txBody>
          <a:bodyPr/>
          <a:lstStyle/>
          <a:p>
            <a:r>
              <a:rPr lang="fr-FR" smtClean="0"/>
              <a:t>Chacune des 4 entrées sera représentée par un bouton poussoir.  L’ouverture du coffre sera représenté par une LED.</a:t>
            </a:r>
          </a:p>
          <a:p>
            <a:r>
              <a:rPr lang="fr-FR" smtClean="0"/>
              <a:t>Matériel nécessaire :</a:t>
            </a:r>
          </a:p>
          <a:p>
            <a:pPr lvl="1"/>
            <a:r>
              <a:rPr lang="fr-FR" smtClean="0"/>
              <a:t>4 boutons poussoirs;</a:t>
            </a:r>
          </a:p>
          <a:p>
            <a:pPr lvl="1"/>
            <a:r>
              <a:rPr lang="fr-FR" smtClean="0"/>
              <a:t>4 résistances de 4,7 k</a:t>
            </a:r>
            <a:r>
              <a:rPr lang="el-GR" smtClean="0"/>
              <a:t>Ω</a:t>
            </a:r>
            <a:r>
              <a:rPr lang="fr-FR" smtClean="0"/>
              <a:t> (Jaune, Violet, Rouge doré);</a:t>
            </a:r>
          </a:p>
          <a:p>
            <a:pPr lvl="1"/>
            <a:r>
              <a:rPr lang="fr-FR" smtClean="0"/>
              <a:t>1 led (verte) en série avec une résistance de 1 k</a:t>
            </a:r>
            <a:r>
              <a:rPr lang="el-GR" smtClean="0"/>
              <a:t>Ω</a:t>
            </a:r>
            <a:r>
              <a:rPr lang="fr-FR" smtClean="0"/>
              <a:t>.</a:t>
            </a:r>
          </a:p>
          <a:p>
            <a:r>
              <a:rPr lang="fr-FR" smtClean="0"/>
              <a:t>Le câblage est le suivant</a:t>
            </a:r>
          </a:p>
          <a:p>
            <a:endParaRPr lang="fr-FR" smtClean="0"/>
          </a:p>
        </p:txBody>
      </p:sp>
      <p:pic>
        <p:nvPicPr>
          <p:cNvPr id="3277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27538" y="3644900"/>
            <a:ext cx="4105275" cy="271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6994525" cy="990600"/>
          </a:xfrm>
        </p:spPr>
        <p:txBody>
          <a:bodyPr/>
          <a:lstStyle/>
          <a:p>
            <a:r>
              <a:rPr lang="fr-FR" smtClean="0"/>
              <a:t>Activité finale</a:t>
            </a:r>
          </a:p>
        </p:txBody>
      </p:sp>
      <p:sp>
        <p:nvSpPr>
          <p:cNvPr id="33794" name="Espace réservé du pied de page 2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>
                <a:cs typeface="Arial" charset="0"/>
              </a:rPr>
              <a:t>Découverte de la programmation des cartes Arduino - Xavier PESSOLES</a:t>
            </a:r>
          </a:p>
        </p:txBody>
      </p:sp>
      <p:sp>
        <p:nvSpPr>
          <p:cNvPr id="33795" name="Espace réservé du numéro de diapositive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7293E3F-A5BC-4BB4-88F9-0D57999A1B53}" type="slidenum">
              <a:rPr lang="fr-FR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fr-FR">
              <a:cs typeface="Arial" charset="0"/>
            </a:endParaRPr>
          </a:p>
        </p:txBody>
      </p:sp>
      <p:sp>
        <p:nvSpPr>
          <p:cNvPr id="33796" name="Espace réservé du contenu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fr-FR" smtClean="0"/>
              <a:t>Câbler un seul bouton poussoir</a:t>
            </a:r>
          </a:p>
          <a:p>
            <a:pPr lvl="1"/>
            <a:r>
              <a:rPr lang="fr-FR" smtClean="0"/>
              <a:t>Réaliser le code Python permettant de connaître l’état du bouton. Que constatez-vous ? Commenter.</a:t>
            </a:r>
          </a:p>
          <a:p>
            <a:r>
              <a:rPr lang="fr-FR" smtClean="0"/>
              <a:t>Câbler la led.</a:t>
            </a:r>
          </a:p>
          <a:p>
            <a:pPr lvl="1"/>
            <a:r>
              <a:rPr lang="fr-FR" smtClean="0"/>
              <a:t>Réaliser le code Python permettant d’allumer la LED lorsque le bouton est pressé.</a:t>
            </a:r>
          </a:p>
          <a:p>
            <a:pPr lvl="1"/>
            <a:endParaRPr lang="fr-FR" smtClean="0"/>
          </a:p>
          <a:p>
            <a:r>
              <a:rPr lang="fr-FR" smtClean="0"/>
              <a:t>Réaliser le câblage final. </a:t>
            </a:r>
          </a:p>
          <a:p>
            <a:pPr lvl="1"/>
            <a:r>
              <a:rPr lang="fr-FR" smtClean="0"/>
              <a:t>Réaliser le programme Python permettant d’ouvrir le coffre (ou d’allumer la LED) en fonction de l’état des boutons poussoirs.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Courte Présentation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buFont typeface="Wingdings 3"/>
              <a:buNone/>
              <a:defRPr/>
            </a:pPr>
            <a:endParaRPr lang="fr-FR" dirty="0"/>
          </a:p>
        </p:txBody>
      </p:sp>
      <p:sp>
        <p:nvSpPr>
          <p:cNvPr id="16387" name="Espace réservé du pied de page 2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>
                <a:cs typeface="Arial" charset="0"/>
              </a:rPr>
              <a:t>Découverte de la programmation des cartes Arduino - Xavier PESSOLES</a:t>
            </a:r>
          </a:p>
        </p:txBody>
      </p:sp>
      <p:sp>
        <p:nvSpPr>
          <p:cNvPr id="16388" name="Espace réservé du numéro de diapositive 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62F42BB-A1C2-4390-AF22-CE0EAC9768F3}" type="slidenum">
              <a:rPr lang="fr-FR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fr-FR">
              <a:cs typeface="Arial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067550" cy="990600"/>
          </a:xfrm>
        </p:spPr>
        <p:txBody>
          <a:bodyPr/>
          <a:lstStyle/>
          <a:p>
            <a:r>
              <a:rPr lang="fr-FR" smtClean="0"/>
              <a:t>Une carte Arduino, pour quoi faire ?</a:t>
            </a:r>
          </a:p>
        </p:txBody>
      </p:sp>
      <p:sp>
        <p:nvSpPr>
          <p:cNvPr id="17410" name="Espace réservé du pied de page 3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>
                <a:cs typeface="Arial" charset="0"/>
              </a:rPr>
              <a:t>Découverte de la programmation des cartes Arduino - Xavier PESSOLES</a:t>
            </a:r>
          </a:p>
        </p:txBody>
      </p:sp>
      <p:sp>
        <p:nvSpPr>
          <p:cNvPr id="17411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fr-FR" smtClean="0"/>
              <a:t>… pour réaliser des (mini ?) projets </a:t>
            </a:r>
          </a:p>
          <a:p>
            <a:endParaRPr lang="fr-FR" smtClean="0"/>
          </a:p>
        </p:txBody>
      </p:sp>
      <p:pic>
        <p:nvPicPr>
          <p:cNvPr id="17412" name="Picture 4" descr="Laser Har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825" y="1809750"/>
            <a:ext cx="2160588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3" name="Rectangle 8"/>
          <p:cNvSpPr>
            <a:spLocks noChangeArrowheads="1"/>
          </p:cNvSpPr>
          <p:nvPr/>
        </p:nvSpPr>
        <p:spPr bwMode="auto">
          <a:xfrm>
            <a:off x="2390775" y="1828800"/>
            <a:ext cx="4008438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600">
                <a:latin typeface="Gill Sans MT"/>
              </a:rPr>
              <a:t>Harpe laser</a:t>
            </a:r>
          </a:p>
          <a:p>
            <a:r>
              <a:rPr lang="fr-FR" sz="1600">
                <a:latin typeface="Gill Sans MT"/>
              </a:rPr>
              <a:t>http://makezine.com/projects/laser-harp/</a:t>
            </a:r>
          </a:p>
        </p:txBody>
      </p:sp>
      <p:pic>
        <p:nvPicPr>
          <p:cNvPr id="17414" name="Picture 6" descr="makeit line follow bot3 Ready, Set, Joust! Win a Robotics Starter Kit from Make: and RadioShack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84438" y="3429000"/>
            <a:ext cx="1619250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5" name="Rectangle 10"/>
          <p:cNvSpPr>
            <a:spLocks noChangeArrowheads="1"/>
          </p:cNvSpPr>
          <p:nvPr/>
        </p:nvSpPr>
        <p:spPr bwMode="auto">
          <a:xfrm>
            <a:off x="4119563" y="3433763"/>
            <a:ext cx="46863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sz="1600">
                <a:latin typeface="Gill Sans MT"/>
              </a:rPr>
              <a:t>Joute  robotique</a:t>
            </a:r>
          </a:p>
          <a:p>
            <a:r>
              <a:rPr lang="fr-FR" sz="1600">
                <a:latin typeface="Gill Sans MT"/>
              </a:rPr>
              <a:t>http://makezine.com/video/ready-set-joust/</a:t>
            </a:r>
          </a:p>
        </p:txBody>
      </p:sp>
      <p:sp>
        <p:nvSpPr>
          <p:cNvPr id="17416" name="Rectangle 11"/>
          <p:cNvSpPr>
            <a:spLocks noChangeArrowheads="1"/>
          </p:cNvSpPr>
          <p:nvPr/>
        </p:nvSpPr>
        <p:spPr bwMode="auto">
          <a:xfrm>
            <a:off x="6462713" y="4814888"/>
            <a:ext cx="2681287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sz="1600">
                <a:latin typeface="Gill Sans MT"/>
              </a:rPr>
              <a:t>Réveil</a:t>
            </a:r>
          </a:p>
          <a:p>
            <a:r>
              <a:rPr lang="fr-FR" sz="1600">
                <a:latin typeface="Gill Sans MT"/>
              </a:rPr>
              <a:t>http://makezine.com/video/never-forget-to-set-an-alarm-because-this-alarm-clock-sets-itself/</a:t>
            </a:r>
          </a:p>
        </p:txBody>
      </p:sp>
      <p:pic>
        <p:nvPicPr>
          <p:cNvPr id="17417" name="Picture 8" descr="1H1A58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51325" y="5013325"/>
            <a:ext cx="2125663" cy="141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8" name="Espace réservé du numéro de diapositive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A278441-01E5-46EC-9963-63D608FDE4FA}" type="slidenum">
              <a:rPr lang="fr-FR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fr-FR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6994525" cy="990600"/>
          </a:xfrm>
        </p:spPr>
        <p:txBody>
          <a:bodyPr/>
          <a:lstStyle/>
          <a:p>
            <a:r>
              <a:rPr lang="fr-FR" smtClean="0"/>
              <a:t>La carte Arduino Uno</a:t>
            </a:r>
          </a:p>
        </p:txBody>
      </p:sp>
      <p:sp>
        <p:nvSpPr>
          <p:cNvPr id="18434" name="Espace réservé du pied de page 2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>
                <a:cs typeface="Arial" charset="0"/>
              </a:rPr>
              <a:t>Découverte de la programmation des cartes Arduino - Xavier PESSOLES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114800" cy="4937125"/>
          </a:xfrm>
        </p:spPr>
        <p:txBody>
          <a:bodyPr>
            <a:normAutofit fontScale="62500" lnSpcReduction="20000"/>
          </a:bodyPr>
          <a:lstStyle/>
          <a:p>
            <a:pPr marL="274320" indent="-274320" fontAlgn="auto">
              <a:spcAft>
                <a:spcPts val="0"/>
              </a:spcAft>
              <a:buFont typeface="Wingdings 3"/>
              <a:buChar char=""/>
              <a:defRPr/>
            </a:pPr>
            <a:endParaRPr lang="fr-FR" dirty="0"/>
          </a:p>
          <a:p>
            <a:pPr marL="274320" indent="-274320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fr-FR" dirty="0" err="1"/>
              <a:t>Microcontroller</a:t>
            </a:r>
            <a:r>
              <a:rPr lang="fr-FR" dirty="0"/>
              <a:t> : ATmega328</a:t>
            </a:r>
          </a:p>
          <a:p>
            <a:pPr marL="274320" indent="-274320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fr-FR" dirty="0"/>
              <a:t>Operating Voltage : 5V</a:t>
            </a:r>
          </a:p>
          <a:p>
            <a:pPr marL="274320" indent="-274320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fr-FR" dirty="0"/>
              <a:t>Input Voltage (</a:t>
            </a:r>
            <a:r>
              <a:rPr lang="fr-FR" dirty="0" err="1"/>
              <a:t>recommended</a:t>
            </a:r>
            <a:r>
              <a:rPr lang="fr-FR" dirty="0"/>
              <a:t>) : 7-12V</a:t>
            </a:r>
          </a:p>
          <a:p>
            <a:pPr marL="274320" indent="-274320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fr-FR" dirty="0"/>
              <a:t>Input Voltage (</a:t>
            </a:r>
            <a:r>
              <a:rPr lang="fr-FR" dirty="0" err="1"/>
              <a:t>limits</a:t>
            </a:r>
            <a:r>
              <a:rPr lang="fr-FR" dirty="0"/>
              <a:t>) : 6-20V</a:t>
            </a:r>
          </a:p>
          <a:p>
            <a:pPr marL="274320" indent="-274320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fr-FR" dirty="0"/>
              <a:t>Digital I/O Pins : 14 (of </a:t>
            </a:r>
            <a:r>
              <a:rPr lang="fr-FR" dirty="0" err="1"/>
              <a:t>which</a:t>
            </a:r>
            <a:r>
              <a:rPr lang="fr-FR" dirty="0"/>
              <a:t> 6 </a:t>
            </a:r>
            <a:r>
              <a:rPr lang="fr-FR" dirty="0" err="1"/>
              <a:t>provide</a:t>
            </a:r>
            <a:r>
              <a:rPr lang="fr-FR" dirty="0"/>
              <a:t> PWM output)</a:t>
            </a:r>
          </a:p>
          <a:p>
            <a:pPr marL="274320" indent="-274320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fr-FR" dirty="0" err="1"/>
              <a:t>Analog</a:t>
            </a:r>
            <a:r>
              <a:rPr lang="fr-FR" dirty="0"/>
              <a:t> Input Pins : 6</a:t>
            </a:r>
          </a:p>
          <a:p>
            <a:pPr marL="274320" indent="-274320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fr-FR" dirty="0"/>
              <a:t>DC </a:t>
            </a:r>
            <a:r>
              <a:rPr lang="fr-FR" dirty="0" err="1"/>
              <a:t>Current</a:t>
            </a:r>
            <a:r>
              <a:rPr lang="fr-FR" dirty="0"/>
              <a:t> per I/O Pin : 40 mA</a:t>
            </a:r>
          </a:p>
          <a:p>
            <a:pPr marL="274320" indent="-274320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fr-FR" dirty="0"/>
              <a:t>DC </a:t>
            </a:r>
            <a:r>
              <a:rPr lang="fr-FR" dirty="0" err="1"/>
              <a:t>Current</a:t>
            </a:r>
            <a:r>
              <a:rPr lang="fr-FR" dirty="0"/>
              <a:t> for 3.3V Pin : 50 mA</a:t>
            </a:r>
          </a:p>
          <a:p>
            <a:pPr marL="274320" indent="-274320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fr-FR" dirty="0"/>
              <a:t>Flash Memory : 32 KB (ATmega328) of </a:t>
            </a:r>
            <a:r>
              <a:rPr lang="fr-FR" dirty="0" err="1"/>
              <a:t>which</a:t>
            </a:r>
            <a:r>
              <a:rPr lang="fr-FR" dirty="0"/>
              <a:t> 0.5 KB </a:t>
            </a:r>
            <a:r>
              <a:rPr lang="fr-FR" dirty="0" err="1"/>
              <a:t>used</a:t>
            </a:r>
            <a:r>
              <a:rPr lang="fr-FR" dirty="0"/>
              <a:t> by </a:t>
            </a:r>
            <a:r>
              <a:rPr lang="fr-FR" dirty="0" err="1"/>
              <a:t>bootloader</a:t>
            </a:r>
            <a:endParaRPr lang="fr-FR" dirty="0"/>
          </a:p>
          <a:p>
            <a:pPr marL="274320" indent="-274320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fr-FR" dirty="0"/>
              <a:t>SRAM : 2 KB (ATmega328)</a:t>
            </a:r>
          </a:p>
          <a:p>
            <a:pPr marL="274320" indent="-274320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fr-FR" dirty="0"/>
              <a:t>EEPROM : 1 KB (ATmega328)</a:t>
            </a:r>
          </a:p>
          <a:p>
            <a:pPr marL="274320" indent="-274320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fr-FR" dirty="0" err="1"/>
              <a:t>Clock</a:t>
            </a:r>
            <a:r>
              <a:rPr lang="fr-FR" dirty="0"/>
              <a:t> Speed : 16 MHz</a:t>
            </a:r>
          </a:p>
          <a:p>
            <a:pPr marL="274320" indent="-274320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fr-FR" dirty="0" err="1"/>
              <a:t>Length</a:t>
            </a:r>
            <a:r>
              <a:rPr lang="fr-FR" dirty="0"/>
              <a:t> : 68.6 mm</a:t>
            </a:r>
          </a:p>
          <a:p>
            <a:pPr marL="274320" indent="-274320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fr-FR" dirty="0" err="1"/>
              <a:t>Width</a:t>
            </a:r>
            <a:r>
              <a:rPr lang="fr-FR" dirty="0"/>
              <a:t> : 53.4 mm</a:t>
            </a:r>
          </a:p>
          <a:p>
            <a:pPr marL="274320" indent="-274320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fr-FR" dirty="0" err="1"/>
              <a:t>Weight</a:t>
            </a:r>
            <a:r>
              <a:rPr lang="fr-FR" dirty="0"/>
              <a:t> : 25 g</a:t>
            </a:r>
          </a:p>
          <a:p>
            <a:pPr marL="274320" indent="-274320" fontAlgn="auto">
              <a:spcAft>
                <a:spcPts val="0"/>
              </a:spcAft>
              <a:buFont typeface="Wingdings 3"/>
              <a:buChar char=""/>
              <a:defRPr/>
            </a:pPr>
            <a:endParaRPr lang="fr-FR" dirty="0"/>
          </a:p>
        </p:txBody>
      </p:sp>
      <p:pic>
        <p:nvPicPr>
          <p:cNvPr id="1843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67313" y="1101725"/>
            <a:ext cx="2986087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7" name="Picture 2" descr="C:\Users\Xavier\Desktop\Untitled Sketch_bb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67313" y="3846513"/>
            <a:ext cx="2986087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8" name="Espace réservé du numéro de diapositive 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38A6352-81B3-42D1-95D3-429D70ADC405}" type="slidenum">
              <a:rPr lang="fr-FR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fr-FR">
              <a:cs typeface="Arial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Programmation par le logiciel Arduino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buFont typeface="Wingdings 3"/>
              <a:buNone/>
              <a:defRPr/>
            </a:pPr>
            <a:r>
              <a:rPr lang="fr-FR" dirty="0" smtClean="0"/>
              <a:t>THE programme de base : Faire clignoter la LED</a:t>
            </a:r>
          </a:p>
        </p:txBody>
      </p:sp>
      <p:sp>
        <p:nvSpPr>
          <p:cNvPr id="19459" name="Espace réservé du pied de page 2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>
                <a:cs typeface="Arial" charset="0"/>
              </a:rPr>
              <a:t>Découverte de la programmation des cartes Arduino - Xavier PESSOLES</a:t>
            </a:r>
          </a:p>
        </p:txBody>
      </p:sp>
      <p:sp>
        <p:nvSpPr>
          <p:cNvPr id="19460" name="Espace réservé du numéro de diapositive 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B92C407-89E5-405D-BA63-4807B60F8314}" type="slidenum">
              <a:rPr lang="fr-FR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fr-FR">
              <a:cs typeface="Arial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6994525" cy="990600"/>
          </a:xfrm>
        </p:spPr>
        <p:txBody>
          <a:bodyPr/>
          <a:lstStyle/>
          <a:p>
            <a:r>
              <a:rPr lang="fr-FR" smtClean="0"/>
              <a:t>Processus de réalisation du programme</a:t>
            </a:r>
          </a:p>
        </p:txBody>
      </p:sp>
      <p:sp>
        <p:nvSpPr>
          <p:cNvPr id="20482" name="Espace réservé du pied de page 2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>
                <a:cs typeface="Arial" charset="0"/>
              </a:rPr>
              <a:t>Découverte de la programmation des cartes Arduino - Xavier PESSOLES</a:t>
            </a:r>
          </a:p>
        </p:txBody>
      </p:sp>
      <p:sp>
        <p:nvSpPr>
          <p:cNvPr id="20483" name="Espace réservé du numéro de diapositive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FD27E8F-F77C-4B8C-926C-E55A7552556E}" type="slidenum">
              <a:rPr lang="fr-FR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fr-FR">
              <a:cs typeface="Arial" charset="0"/>
            </a:endParaRPr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sz="quarter" idx="1"/>
          </p:nvPr>
        </p:nvGraphicFramePr>
        <p:xfrm>
          <a:off x="1019926" y="1556793"/>
          <a:ext cx="7104148" cy="4261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6994525" cy="990600"/>
          </a:xfrm>
        </p:spPr>
        <p:txBody>
          <a:bodyPr/>
          <a:lstStyle/>
          <a:p>
            <a:r>
              <a:rPr lang="fr-FR" smtClean="0"/>
              <a:t>Interface du logiciel Arduino </a:t>
            </a:r>
          </a:p>
        </p:txBody>
      </p:sp>
      <p:sp>
        <p:nvSpPr>
          <p:cNvPr id="21506" name="Espace réservé du pied de page 2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>
                <a:cs typeface="Arial" charset="0"/>
              </a:rPr>
              <a:t>Découverte de la programmation des cartes Arduino - Xavier PESSOLES</a:t>
            </a:r>
          </a:p>
        </p:txBody>
      </p:sp>
      <p:sp>
        <p:nvSpPr>
          <p:cNvPr id="21507" name="Espace réservé du contenu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endParaRPr lang="fr-FR" smtClean="0"/>
          </a:p>
        </p:txBody>
      </p:sp>
      <p:pic>
        <p:nvPicPr>
          <p:cNvPr id="2150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388" y="1196975"/>
            <a:ext cx="4248150" cy="5084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9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1196975"/>
            <a:ext cx="4249738" cy="5084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323850" y="2276475"/>
            <a:ext cx="3960813" cy="27368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240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Éditeur de texte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240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Zone de programmation</a:t>
            </a:r>
            <a:endParaRPr lang="fr-FR" sz="2400" dirty="0">
              <a:solidFill>
                <a:sysClr val="windowText" lastClr="000000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743450" y="4384675"/>
            <a:ext cx="2806700" cy="5032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60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Vérification du programme</a:t>
            </a:r>
            <a:endParaRPr lang="fr-FR" sz="1600" dirty="0">
              <a:solidFill>
                <a:sysClr val="windowText" lastClr="000000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003800" y="4005263"/>
            <a:ext cx="3313113" cy="50323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60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Envoi du programme vers la carte</a:t>
            </a:r>
            <a:endParaRPr lang="fr-FR" sz="1600" dirty="0">
              <a:solidFill>
                <a:sysClr val="windowText" lastClr="000000"/>
              </a:solidFill>
              <a:latin typeface="Calibri" panose="020F050202020403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867400" y="3716338"/>
            <a:ext cx="2160588" cy="504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60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Choix du type de carte</a:t>
            </a:r>
            <a:endParaRPr lang="fr-FR" sz="1600" dirty="0">
              <a:solidFill>
                <a:sysClr val="windowText" lastClr="000000"/>
              </a:solidFill>
              <a:latin typeface="Calibri" panose="020F050202020403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260975" y="3429000"/>
            <a:ext cx="3313113" cy="504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60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Choix du type de port</a:t>
            </a:r>
            <a:endParaRPr lang="fr-FR" sz="1600" dirty="0">
              <a:solidFill>
                <a:sysClr val="windowText" lastClr="000000"/>
              </a:solidFill>
              <a:latin typeface="Calibri" panose="020F0502020204030204" pitchFamily="34" charset="0"/>
            </a:endParaRPr>
          </a:p>
        </p:txBody>
      </p:sp>
      <p:cxnSp>
        <p:nvCxnSpPr>
          <p:cNvPr id="14" name="Connecteur droit avec flèche 13"/>
          <p:cNvCxnSpPr/>
          <p:nvPr/>
        </p:nvCxnSpPr>
        <p:spPr>
          <a:xfrm flipV="1">
            <a:off x="4803775" y="1916113"/>
            <a:ext cx="0" cy="2719387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 flipV="1">
            <a:off x="5003800" y="1916113"/>
            <a:ext cx="0" cy="2305050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 flipV="1">
            <a:off x="6003925" y="2565400"/>
            <a:ext cx="0" cy="1303338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 flipV="1">
            <a:off x="8172450" y="2759075"/>
            <a:ext cx="0" cy="782638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9" name="Espace réservé du numéro de diapositive 1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99D5A40-5632-416B-8636-B02DDD793776}" type="slidenum">
              <a:rPr lang="fr-FR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fr-FR">
              <a:cs typeface="Arial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6994525" cy="990600"/>
          </a:xfrm>
        </p:spPr>
        <p:txBody>
          <a:bodyPr/>
          <a:lstStyle/>
          <a:p>
            <a:r>
              <a:rPr lang="fr-FR" smtClean="0"/>
              <a:t>Allumer et éteindre une Led par période de 1 seconde</a:t>
            </a:r>
          </a:p>
        </p:txBody>
      </p:sp>
      <p:sp>
        <p:nvSpPr>
          <p:cNvPr id="22530" name="Espace réservé du pied de page 2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>
                <a:cs typeface="Arial" charset="0"/>
              </a:rPr>
              <a:t>Découverte de la programmation des cartes Arduino - Xavier PESSOLES</a:t>
            </a:r>
          </a:p>
        </p:txBody>
      </p:sp>
      <p:sp>
        <p:nvSpPr>
          <p:cNvPr id="22531" name="Espace réservé du numéro de diapositive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0CE1045-8A99-4B3D-9B94-3007D4BE8B4F}" type="slidenum">
              <a:rPr lang="fr-FR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fr-FR">
              <a:cs typeface="Arial" charset="0"/>
            </a:endParaRPr>
          </a:p>
        </p:txBody>
      </p:sp>
      <p:sp>
        <p:nvSpPr>
          <p:cNvPr id="22532" name="Espace réservé du contenu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5627688" cy="2081213"/>
          </a:xfrm>
        </p:spPr>
        <p:txBody>
          <a:bodyPr/>
          <a:lstStyle/>
          <a:p>
            <a:r>
              <a:rPr lang="fr-FR" sz="1800" smtClean="0"/>
              <a:t>A la différence de Python, il faut déclarer les variables et leur type.</a:t>
            </a:r>
          </a:p>
          <a:p>
            <a:r>
              <a:rPr lang="fr-FR" sz="1800" smtClean="0"/>
              <a:t>Les lignes doivent se terminer par des « ; »</a:t>
            </a:r>
          </a:p>
          <a:p>
            <a:r>
              <a:rPr lang="fr-FR" sz="1800" smtClean="0"/>
              <a:t>Void désigne la déclaration d’une fonction</a:t>
            </a:r>
          </a:p>
          <a:p>
            <a:r>
              <a:rPr lang="fr-FR" sz="1800" smtClean="0"/>
              <a:t>Pour réaliser un commentaire il faut faire précéder le commentaire de //</a:t>
            </a:r>
          </a:p>
        </p:txBody>
      </p:sp>
      <p:pic>
        <p:nvPicPr>
          <p:cNvPr id="2253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83300" y="1068388"/>
            <a:ext cx="1679575" cy="223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Ellipse 7"/>
          <p:cNvSpPr/>
          <p:nvPr/>
        </p:nvSpPr>
        <p:spPr>
          <a:xfrm flipV="1">
            <a:off x="7192963" y="1995488"/>
            <a:ext cx="219075" cy="21907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7524750" y="1854200"/>
            <a:ext cx="1273175" cy="5032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60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LED</a:t>
            </a:r>
            <a:endParaRPr lang="fr-FR" sz="1600" dirty="0">
              <a:solidFill>
                <a:sysClr val="windowText" lastClr="000000"/>
              </a:solidFill>
              <a:latin typeface="Calibri" panose="020F0502020204030204" pitchFamily="34" charset="0"/>
            </a:endParaRPr>
          </a:p>
        </p:txBody>
      </p:sp>
      <p:cxnSp>
        <p:nvCxnSpPr>
          <p:cNvPr id="10" name="Connecteur droit avec flèche 9"/>
          <p:cNvCxnSpPr>
            <a:endCxn id="8" idx="6"/>
          </p:cNvCxnSpPr>
          <p:nvPr/>
        </p:nvCxnSpPr>
        <p:spPr>
          <a:xfrm flipH="1">
            <a:off x="7412038" y="2105025"/>
            <a:ext cx="493712" cy="0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au 16"/>
          <p:cNvGraphicFramePr>
            <a:graphicFrameLocks noGrp="1"/>
          </p:cNvGraphicFramePr>
          <p:nvPr/>
        </p:nvGraphicFramePr>
        <p:xfrm>
          <a:off x="349250" y="3370263"/>
          <a:ext cx="8280400" cy="3078162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190813"/>
                <a:gridCol w="5090107"/>
              </a:tblGrid>
              <a:tr h="8702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led = 13;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0" baseline="0" dirty="0" smtClean="0">
                          <a:latin typeface="Calibri" panose="020F0502020204030204" pitchFamily="34" charset="0"/>
                          <a:cs typeface="Courier New" panose="02070309020205020404" pitchFamily="49" charset="0"/>
                        </a:rPr>
                        <a:t>Déclaration de la variable entière </a:t>
                      </a:r>
                      <a:r>
                        <a:rPr lang="fr-FR" sz="1600" b="0" baseline="0" dirty="0" err="1" smtClean="0">
                          <a:latin typeface="Calibri" panose="020F0502020204030204" pitchFamily="34" charset="0"/>
                          <a:cs typeface="Courier New" panose="02070309020205020404" pitchFamily="49" charset="0"/>
                        </a:rPr>
                        <a:t>led</a:t>
                      </a:r>
                      <a:r>
                        <a:rPr lang="fr-FR" sz="1600" b="0" baseline="0" dirty="0" smtClean="0">
                          <a:latin typeface="Calibri" panose="020F0502020204030204" pitchFamily="34" charset="0"/>
                          <a:cs typeface="Courier New" panose="02070309020205020404" pitchFamily="49" charset="0"/>
                        </a:rPr>
                        <a:t> et  affectation du nombre 13 à la variable </a:t>
                      </a:r>
                      <a:r>
                        <a:rPr lang="fr-FR" sz="1600" b="0" baseline="0" dirty="0" err="1" smtClean="0">
                          <a:latin typeface="Calibri" panose="020F0502020204030204" pitchFamily="34" charset="0"/>
                          <a:cs typeface="Courier New" panose="02070309020205020404" pitchFamily="49" charset="0"/>
                        </a:rPr>
                        <a:t>led</a:t>
                      </a:r>
                      <a:r>
                        <a:rPr lang="fr-FR" sz="1600" b="0" baseline="0" dirty="0" smtClean="0">
                          <a:latin typeface="Calibri" panose="020F0502020204030204" pitchFamily="34" charset="0"/>
                          <a:cs typeface="Courier New" panose="02070309020205020404" pitchFamily="49" charset="0"/>
                        </a:rPr>
                        <a:t>.</a:t>
                      </a:r>
                    </a:p>
                    <a:p>
                      <a:r>
                        <a:rPr lang="fr-FR" sz="1600" b="0" baseline="0" dirty="0" smtClean="0">
                          <a:latin typeface="Calibri" panose="020F0502020204030204" pitchFamily="34" charset="0"/>
                          <a:cs typeface="Courier New" panose="02070309020205020404" pitchFamily="49" charset="0"/>
                        </a:rPr>
                        <a:t>13 correspond à une sortie de la carte </a:t>
                      </a:r>
                      <a:r>
                        <a:rPr lang="fr-FR" sz="1600" b="0" baseline="0" dirty="0" err="1" smtClean="0">
                          <a:latin typeface="Calibri" panose="020F0502020204030204" pitchFamily="34" charset="0"/>
                          <a:cs typeface="Courier New" panose="02070309020205020404" pitchFamily="49" charset="0"/>
                        </a:rPr>
                        <a:t>Arduino</a:t>
                      </a:r>
                      <a:r>
                        <a:rPr lang="fr-FR" sz="1600" b="0" baseline="0" dirty="0" smtClean="0">
                          <a:latin typeface="Calibri" panose="020F0502020204030204" pitchFamily="34" charset="0"/>
                          <a:cs typeface="Courier New" panose="02070309020205020404" pitchFamily="49" charset="0"/>
                        </a:rPr>
                        <a:t> possédant une </a:t>
                      </a:r>
                      <a:r>
                        <a:rPr lang="fr-FR" sz="1600" b="0" baseline="0" dirty="0" err="1" smtClean="0">
                          <a:latin typeface="Calibri" panose="020F0502020204030204" pitchFamily="34" charset="0"/>
                          <a:cs typeface="Courier New" panose="02070309020205020404" pitchFamily="49" charset="0"/>
                        </a:rPr>
                        <a:t>led</a:t>
                      </a:r>
                      <a:r>
                        <a:rPr lang="fr-FR" sz="1600" b="0" baseline="0" dirty="0" smtClean="0">
                          <a:latin typeface="Calibri" panose="020F0502020204030204" pitchFamily="34" charset="0"/>
                          <a:cs typeface="Courier New" panose="02070309020205020404" pitchFamily="49" charset="0"/>
                        </a:rPr>
                        <a:t>.</a:t>
                      </a:r>
                      <a:endParaRPr lang="fr-FR" sz="1600" b="0" dirty="0">
                        <a:latin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669441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 setup() {                </a:t>
                      </a:r>
                    </a:p>
                    <a:p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2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pinMode</a:t>
                      </a:r>
                      <a:r>
                        <a:rPr lang="en-US" sz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(led, OUTPUT);     </a:t>
                      </a:r>
                    </a:p>
                    <a:p>
                      <a:r>
                        <a:rPr lang="en-US" sz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b="0" dirty="0" smtClean="0">
                          <a:latin typeface="Calibri" panose="020F0502020204030204" pitchFamily="34" charset="0"/>
                          <a:cs typeface="Courier New" panose="02070309020205020404" pitchFamily="49" charset="0"/>
                        </a:rPr>
                        <a:t>Setup : configuration</a:t>
                      </a:r>
                      <a:r>
                        <a:rPr lang="fr-FR" sz="1600" b="0" baseline="0" dirty="0" smtClean="0">
                          <a:latin typeface="Calibri" panose="020F0502020204030204" pitchFamily="34" charset="0"/>
                          <a:cs typeface="Courier New" panose="02070309020205020404" pitchFamily="49" charset="0"/>
                        </a:rPr>
                        <a:t> du matériel. Lancée après avoir appuyé sur Reset.</a:t>
                      </a:r>
                    </a:p>
                    <a:p>
                      <a:r>
                        <a:rPr lang="fr-FR" sz="1600" b="0" baseline="0" dirty="0" smtClean="0">
                          <a:latin typeface="Calibri" panose="020F0502020204030204" pitchFamily="34" charset="0"/>
                          <a:cs typeface="Courier New" panose="02070309020205020404" pitchFamily="49" charset="0"/>
                        </a:rPr>
                        <a:t>La broche </a:t>
                      </a:r>
                      <a:r>
                        <a:rPr lang="fr-FR" sz="1600" b="0" baseline="0" dirty="0" err="1" smtClean="0">
                          <a:latin typeface="Calibri" panose="020F0502020204030204" pitchFamily="34" charset="0"/>
                          <a:cs typeface="Courier New" panose="02070309020205020404" pitchFamily="49" charset="0"/>
                        </a:rPr>
                        <a:t>led</a:t>
                      </a:r>
                      <a:r>
                        <a:rPr lang="fr-FR" sz="1600" b="0" baseline="0" dirty="0" smtClean="0">
                          <a:latin typeface="Calibri" panose="020F0502020204030204" pitchFamily="34" charset="0"/>
                          <a:cs typeface="Courier New" panose="02070309020205020404" pitchFamily="49" charset="0"/>
                        </a:rPr>
                        <a:t> est déclarée comme une sortie</a:t>
                      </a:r>
                      <a:endParaRPr lang="fr-FR" sz="1600" b="0" dirty="0">
                        <a:latin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04162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 loop() {</a:t>
                      </a:r>
                    </a:p>
                    <a:p>
                      <a:r>
                        <a:rPr lang="en-US" sz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2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digitalWrite</a:t>
                      </a:r>
                      <a:r>
                        <a:rPr lang="en-US" sz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(led, HIGH);</a:t>
                      </a:r>
                    </a:p>
                    <a:p>
                      <a:r>
                        <a:rPr lang="en-US" sz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delay(1000); </a:t>
                      </a:r>
                    </a:p>
                    <a:p>
                      <a:r>
                        <a:rPr lang="en-US" sz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2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digitalWrite</a:t>
                      </a:r>
                      <a:r>
                        <a:rPr lang="en-US" sz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(led, LOW); </a:t>
                      </a:r>
                    </a:p>
                    <a:p>
                      <a:r>
                        <a:rPr lang="en-US" sz="12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delay(1000);</a:t>
                      </a:r>
                    </a:p>
                    <a:p>
                      <a:r>
                        <a:rPr lang="en-US" sz="12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fr-FR" sz="12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b="0" dirty="0" smtClean="0">
                          <a:latin typeface="Calibri" panose="020F0502020204030204" pitchFamily="34" charset="0"/>
                          <a:cs typeface="Courier New" panose="02070309020205020404" pitchFamily="49" charset="0"/>
                        </a:rPr>
                        <a:t>La boucle </a:t>
                      </a:r>
                      <a:r>
                        <a:rPr lang="fr-FR" sz="1600" b="0" dirty="0" err="1" smtClean="0">
                          <a:latin typeface="Calibri" panose="020F0502020204030204" pitchFamily="34" charset="0"/>
                          <a:cs typeface="Courier New" panose="02070309020205020404" pitchFamily="49" charset="0"/>
                        </a:rPr>
                        <a:t>loop</a:t>
                      </a:r>
                      <a:r>
                        <a:rPr lang="fr-FR" sz="1600" b="0" dirty="0" smtClean="0">
                          <a:latin typeface="Calibri" panose="020F0502020204030204" pitchFamily="34" charset="0"/>
                          <a:cs typeface="Courier New" panose="02070309020205020404" pitchFamily="49" charset="0"/>
                        </a:rPr>
                        <a:t> est lancée</a:t>
                      </a:r>
                      <a:r>
                        <a:rPr lang="fr-FR" sz="1600" b="0" baseline="0" dirty="0" smtClean="0">
                          <a:latin typeface="Calibri" panose="020F0502020204030204" pitchFamily="34" charset="0"/>
                          <a:cs typeface="Courier New" panose="02070309020205020404" pitchFamily="49" charset="0"/>
                        </a:rPr>
                        <a:t> un nombre infini de fois.</a:t>
                      </a:r>
                    </a:p>
                    <a:p>
                      <a:endParaRPr lang="fr-FR" sz="1600" b="0" baseline="0" dirty="0" smtClean="0">
                        <a:latin typeface="Calibri" panose="020F0502020204030204" pitchFamily="34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fr-FR" sz="1600" b="0" baseline="0" dirty="0" smtClean="0">
                          <a:latin typeface="Calibri" panose="020F0502020204030204" pitchFamily="34" charset="0"/>
                          <a:cs typeface="Courier New" panose="02070309020205020404" pitchFamily="49" charset="0"/>
                        </a:rPr>
                        <a:t>Cette séquence permet d’allumer et d’éteindre la </a:t>
                      </a:r>
                      <a:r>
                        <a:rPr lang="fr-FR" sz="1600" b="0" baseline="0" dirty="0" err="1" smtClean="0">
                          <a:latin typeface="Calibri" panose="020F0502020204030204" pitchFamily="34" charset="0"/>
                          <a:cs typeface="Courier New" panose="02070309020205020404" pitchFamily="49" charset="0"/>
                        </a:rPr>
                        <a:t>led</a:t>
                      </a:r>
                      <a:r>
                        <a:rPr lang="fr-FR" sz="1600" b="0" baseline="0" dirty="0" smtClean="0">
                          <a:latin typeface="Calibri" panose="020F0502020204030204" pitchFamily="34" charset="0"/>
                          <a:cs typeface="Courier New" panose="02070309020205020404" pitchFamily="49" charset="0"/>
                        </a:rPr>
                        <a:t> toutes les secondes.</a:t>
                      </a:r>
                      <a:endParaRPr lang="fr-FR" sz="1600" b="0" dirty="0">
                        <a:latin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6994525" cy="990600"/>
          </a:xfrm>
        </p:spPr>
        <p:txBody>
          <a:bodyPr/>
          <a:lstStyle/>
          <a:p>
            <a:r>
              <a:rPr lang="fr-FR" smtClean="0"/>
              <a:t>Travail à réaliser</a:t>
            </a:r>
          </a:p>
        </p:txBody>
      </p:sp>
      <p:sp>
        <p:nvSpPr>
          <p:cNvPr id="23554" name="Espace réservé du pied de page 2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>
                <a:cs typeface="Arial" charset="0"/>
              </a:rPr>
              <a:t>Découverte de la programmation des cartes Arduino - Xavier PESSOLES</a:t>
            </a:r>
          </a:p>
        </p:txBody>
      </p:sp>
      <p:sp>
        <p:nvSpPr>
          <p:cNvPr id="23555" name="Espace réservé du numéro de diapositive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BE77823-DD81-4BB3-ACEA-627F67D6FAF5}" type="slidenum">
              <a:rPr lang="fr-FR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fr-FR">
              <a:cs typeface="Arial" charset="0"/>
            </a:endParaRP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>
          <a:xfrm>
            <a:off x="0" y="1219200"/>
            <a:ext cx="6732588" cy="4937125"/>
          </a:xfrm>
        </p:spPr>
        <p:txBody>
          <a:bodyPr>
            <a:noAutofit/>
          </a:bodyPr>
          <a:lstStyle/>
          <a:p>
            <a:pPr marL="274320" indent="-274320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fr-FR" sz="2000" dirty="0" smtClean="0"/>
              <a:t>Activité 1 : clignotement de la LED</a:t>
            </a:r>
          </a:p>
          <a:p>
            <a:pPr marL="731520" lvl="1" indent="-45720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fr-FR" sz="1800" dirty="0" smtClean="0"/>
              <a:t>Situer la carte sur la led. </a:t>
            </a:r>
            <a:endParaRPr lang="fr-FR" sz="1800" dirty="0"/>
          </a:p>
          <a:p>
            <a:pPr marL="731520" lvl="1" indent="-45720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fr-FR" sz="1800" dirty="0"/>
              <a:t>Saisir le code </a:t>
            </a:r>
            <a:r>
              <a:rPr lang="fr-FR" sz="1800" dirty="0" smtClean="0"/>
              <a:t>de la page précédente sur </a:t>
            </a:r>
            <a:r>
              <a:rPr lang="fr-FR" sz="1800" dirty="0"/>
              <a:t>le logiciel </a:t>
            </a:r>
            <a:r>
              <a:rPr lang="fr-FR" sz="1800" dirty="0" smtClean="0"/>
              <a:t>Arduino</a:t>
            </a:r>
            <a:r>
              <a:rPr lang="fr-FR" sz="1800" dirty="0"/>
              <a:t> .</a:t>
            </a:r>
          </a:p>
          <a:p>
            <a:pPr marL="731520" lvl="1" indent="-45720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fr-FR" sz="1800" dirty="0"/>
              <a:t>Lancer la </a:t>
            </a:r>
            <a:r>
              <a:rPr lang="fr-FR" sz="1800" dirty="0" smtClean="0"/>
              <a:t>vérification</a:t>
            </a:r>
            <a:r>
              <a:rPr lang="fr-FR" sz="1800" dirty="0"/>
              <a:t> .</a:t>
            </a:r>
          </a:p>
          <a:p>
            <a:pPr marL="731520" lvl="1" indent="-45720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fr-FR" sz="1800" dirty="0"/>
              <a:t>Implanter le programme sur la </a:t>
            </a:r>
            <a:r>
              <a:rPr lang="fr-FR" sz="1800" dirty="0" smtClean="0"/>
              <a:t>carte.</a:t>
            </a:r>
            <a:endParaRPr lang="fr-FR" sz="1800" dirty="0"/>
          </a:p>
          <a:p>
            <a:pPr marL="731520" lvl="1" indent="-45720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fr-FR" sz="1800" dirty="0"/>
              <a:t>Vérifier son bon </a:t>
            </a:r>
            <a:r>
              <a:rPr lang="fr-FR" sz="1800" dirty="0" smtClean="0"/>
              <a:t>fonctionnement.</a:t>
            </a:r>
            <a:endParaRPr lang="fr-FR" sz="1800" dirty="0"/>
          </a:p>
          <a:p>
            <a:pPr marL="731520" lvl="1" indent="-45720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fr-FR" sz="1800" dirty="0" smtClean="0"/>
              <a:t>Modifier </a:t>
            </a:r>
            <a:r>
              <a:rPr lang="fr-FR" sz="1800" dirty="0"/>
              <a:t>le programme pour </a:t>
            </a:r>
            <a:r>
              <a:rPr lang="fr-FR" sz="1800" dirty="0" smtClean="0"/>
              <a:t>modifier le temps d’allumage et d’extinction.</a:t>
            </a:r>
            <a:endParaRPr lang="fr-FR" sz="1800" dirty="0"/>
          </a:p>
          <a:p>
            <a:pPr marL="274320" indent="-274320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fr-FR" sz="2000" dirty="0" smtClean="0"/>
              <a:t>Activité 2 : clignotement de la LED – Affichage sur la console série (La console série permet d’afficher des informations à destination de l’utilisateur. </a:t>
            </a:r>
          </a:p>
          <a:p>
            <a:pPr marL="617220" lvl="1" indent="-34290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fr-FR" sz="1600" dirty="0" smtClean="0"/>
              <a:t>Modifier le code de l’activité précédente en utilisant le code ci-contre.</a:t>
            </a:r>
          </a:p>
          <a:p>
            <a:pPr marL="617220" lvl="1" indent="-34290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fr-FR" sz="1600" dirty="0" smtClean="0"/>
              <a:t>Pour afficher les messages : </a:t>
            </a:r>
          </a:p>
          <a:p>
            <a:pPr marL="891540" lvl="2" indent="-342900" fontAlgn="auto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+mj-lt"/>
              <a:buAutoNum type="arabicPeriod"/>
              <a:defRPr/>
            </a:pPr>
            <a:r>
              <a:rPr lang="fr-FR" sz="1400" dirty="0" smtClean="0"/>
              <a:t>Menu outil</a:t>
            </a:r>
          </a:p>
          <a:p>
            <a:pPr marL="891540" lvl="2" indent="-342900" fontAlgn="auto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+mj-lt"/>
              <a:buAutoNum type="arabicPeriod"/>
              <a:defRPr/>
            </a:pPr>
            <a:r>
              <a:rPr lang="fr-FR" sz="1400" dirty="0" smtClean="0"/>
              <a:t>Console série</a:t>
            </a:r>
            <a:endParaRPr lang="fr-FR" sz="1400" dirty="0"/>
          </a:p>
        </p:txBody>
      </p:sp>
      <p:sp>
        <p:nvSpPr>
          <p:cNvPr id="23557" name="ZoneTexte 5"/>
          <p:cNvSpPr txBox="1">
            <a:spLocks noChangeArrowheads="1"/>
          </p:cNvSpPr>
          <p:nvPr/>
        </p:nvSpPr>
        <p:spPr bwMode="auto">
          <a:xfrm>
            <a:off x="6642100" y="4005263"/>
            <a:ext cx="2879725" cy="229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100">
                <a:latin typeface="Courier New" pitchFamily="49" charset="0"/>
                <a:cs typeface="Courier New" pitchFamily="49" charset="0"/>
              </a:rPr>
              <a:t>int led = 13;</a:t>
            </a:r>
          </a:p>
          <a:p>
            <a:r>
              <a:rPr lang="en-US" sz="1100">
                <a:latin typeface="Courier New" pitchFamily="49" charset="0"/>
                <a:cs typeface="Courier New" pitchFamily="49" charset="0"/>
              </a:rPr>
              <a:t>void setup() {                </a:t>
            </a:r>
          </a:p>
          <a:p>
            <a:r>
              <a:rPr lang="en-US" sz="1100">
                <a:latin typeface="Courier New" pitchFamily="49" charset="0"/>
                <a:cs typeface="Courier New" pitchFamily="49" charset="0"/>
              </a:rPr>
              <a:t>    pinMode(led, OUTPUT);  </a:t>
            </a:r>
          </a:p>
          <a:p>
            <a:r>
              <a:rPr lang="en-US" sz="1100">
                <a:latin typeface="Courier New" pitchFamily="49" charset="0"/>
                <a:cs typeface="Courier New" pitchFamily="49" charset="0"/>
              </a:rPr>
              <a:t>    Serial.begin(57600);</a:t>
            </a:r>
          </a:p>
          <a:p>
            <a:r>
              <a:rPr lang="en-US" sz="110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100">
                <a:latin typeface="Courier New" pitchFamily="49" charset="0"/>
                <a:cs typeface="Courier New" pitchFamily="49" charset="0"/>
              </a:rPr>
              <a:t>void loop() {</a:t>
            </a:r>
          </a:p>
          <a:p>
            <a:r>
              <a:rPr lang="en-US" sz="1100">
                <a:latin typeface="Courier New" pitchFamily="49" charset="0"/>
                <a:cs typeface="Courier New" pitchFamily="49" charset="0"/>
              </a:rPr>
              <a:t>  digitalWrite(led, HIGH);</a:t>
            </a:r>
          </a:p>
          <a:p>
            <a:r>
              <a:rPr lang="en-US" sz="1100">
                <a:latin typeface="Courier New" pitchFamily="49" charset="0"/>
                <a:cs typeface="Courier New" pitchFamily="49" charset="0"/>
              </a:rPr>
              <a:t>  Serial.print("JOUR \n");</a:t>
            </a:r>
          </a:p>
          <a:p>
            <a:r>
              <a:rPr lang="en-US" sz="1100">
                <a:latin typeface="Courier New" pitchFamily="49" charset="0"/>
                <a:cs typeface="Courier New" pitchFamily="49" charset="0"/>
              </a:rPr>
              <a:t>  delay(1000); </a:t>
            </a:r>
          </a:p>
          <a:p>
            <a:r>
              <a:rPr lang="en-US" sz="1100">
                <a:latin typeface="Courier New" pitchFamily="49" charset="0"/>
                <a:cs typeface="Courier New" pitchFamily="49" charset="0"/>
              </a:rPr>
              <a:t>  digitalWrite(led, LOW); </a:t>
            </a:r>
          </a:p>
          <a:p>
            <a:r>
              <a:rPr lang="en-US" sz="1100">
                <a:latin typeface="Courier New" pitchFamily="49" charset="0"/>
                <a:cs typeface="Courier New" pitchFamily="49" charset="0"/>
              </a:rPr>
              <a:t>  Serial.print("NUIT \n");</a:t>
            </a:r>
          </a:p>
          <a:p>
            <a:r>
              <a:rPr lang="en-US" sz="1100">
                <a:latin typeface="Courier New" pitchFamily="49" charset="0"/>
                <a:cs typeface="Courier New" pitchFamily="49" charset="0"/>
              </a:rPr>
              <a:t>  delay(1000);</a:t>
            </a:r>
          </a:p>
          <a:p>
            <a:r>
              <a:rPr lang="en-US" sz="110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e">
  <a:themeElements>
    <a:clrScheme name="Origin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e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rigine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ppt/theme/themeOverride2.xml><?xml version="1.0" encoding="utf-8"?>
<a:themeOverride xmlns:a="http://schemas.openxmlformats.org/drawingml/2006/main">
  <a:clrScheme name="Origine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790</TotalTime>
  <Words>908</Words>
  <Application>Microsoft Office PowerPoint</Application>
  <PresentationFormat>Affichage à l'écran (4:3)</PresentationFormat>
  <Paragraphs>180</Paragraphs>
  <Slides>19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Modèle de conception</vt:lpstr>
      </vt:variant>
      <vt:variant>
        <vt:i4>9</vt:i4>
      </vt:variant>
      <vt:variant>
        <vt:lpstr>Titres des diapositives</vt:lpstr>
      </vt:variant>
      <vt:variant>
        <vt:i4>19</vt:i4>
      </vt:variant>
    </vt:vector>
  </HeadingPairs>
  <TitlesOfParts>
    <vt:vector size="35" baseType="lpstr">
      <vt:lpstr>Gill Sans MT</vt:lpstr>
      <vt:lpstr>Arial</vt:lpstr>
      <vt:lpstr>Calibri</vt:lpstr>
      <vt:lpstr>Wingdings 3</vt:lpstr>
      <vt:lpstr>Wingdings</vt:lpstr>
      <vt:lpstr>Bookman Old Style</vt:lpstr>
      <vt:lpstr>Courier New</vt:lpstr>
      <vt:lpstr>Origine</vt:lpstr>
      <vt:lpstr>Origine</vt:lpstr>
      <vt:lpstr>Origine</vt:lpstr>
      <vt:lpstr>Origine</vt:lpstr>
      <vt:lpstr>Origine</vt:lpstr>
      <vt:lpstr>Origine</vt:lpstr>
      <vt:lpstr>Origine</vt:lpstr>
      <vt:lpstr>Origine</vt:lpstr>
      <vt:lpstr>Origine</vt:lpstr>
      <vt:lpstr>Initiation à la programmation des systèmes embarqués </vt:lpstr>
      <vt:lpstr>Courte Présentation</vt:lpstr>
      <vt:lpstr>Une carte Arduino, pour quoi faire ?</vt:lpstr>
      <vt:lpstr>La carte Arduino Uno</vt:lpstr>
      <vt:lpstr>Programmation par le logiciel Arduino</vt:lpstr>
      <vt:lpstr>Processus de réalisation du programme</vt:lpstr>
      <vt:lpstr>Interface du logiciel Arduino </vt:lpstr>
      <vt:lpstr>Allumer et éteindre une Led par période de 1 seconde</vt:lpstr>
      <vt:lpstr>Travail à réaliser</vt:lpstr>
      <vt:lpstr>Programmation par Python</vt:lpstr>
      <vt:lpstr>Processus de réalisation du programme</vt:lpstr>
      <vt:lpstr>Préambule – Installation </vt:lpstr>
      <vt:lpstr>Travail à réaliser</vt:lpstr>
      <vt:lpstr>Programmation par Python</vt:lpstr>
      <vt:lpstr>Activité 4 : Acquisition d’un signal analogique provenant d’un potentiomètre</vt:lpstr>
      <vt:lpstr>Programmation par Python</vt:lpstr>
      <vt:lpstr>Retour sur le coffre fort de banque</vt:lpstr>
      <vt:lpstr>Implémentation du fonctionnement</vt:lpstr>
      <vt:lpstr>Activité finale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Cycle de TP 2 Expérimenter et analyser le fonctionnement des composants remplissant la fonction acquérir des systèmes pluritechniques.</dc:title>
  <dc:creator>XP</dc:creator>
  <cp:lastModifiedBy>pt_ptsi</cp:lastModifiedBy>
  <cp:revision>132</cp:revision>
  <dcterms:created xsi:type="dcterms:W3CDTF">2014-09-30T07:33:25Z</dcterms:created>
  <dcterms:modified xsi:type="dcterms:W3CDTF">2016-05-23T13:49:30Z</dcterms:modified>
</cp:coreProperties>
</file>