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1467918" y="3012244"/>
            <a:ext cx="451938" cy="138023"/>
          </a:xfrm>
          <a:custGeom>
            <a:avLst/>
            <a:gdLst>
              <a:gd name="connsiteX0" fmla="*/ 0 w 655607"/>
              <a:gd name="connsiteY0" fmla="*/ 0 h 190376"/>
              <a:gd name="connsiteX1" fmla="*/ 120770 w 655607"/>
              <a:gd name="connsiteY1" fmla="*/ 181154 h 190376"/>
              <a:gd name="connsiteX2" fmla="*/ 327804 w 655607"/>
              <a:gd name="connsiteY2" fmla="*/ 77637 h 190376"/>
              <a:gd name="connsiteX3" fmla="*/ 526211 w 655607"/>
              <a:gd name="connsiteY3" fmla="*/ 189781 h 190376"/>
              <a:gd name="connsiteX4" fmla="*/ 655607 w 655607"/>
              <a:gd name="connsiteY4" fmla="*/ 17252 h 190376"/>
              <a:gd name="connsiteX0" fmla="*/ 0 w 655607"/>
              <a:gd name="connsiteY0" fmla="*/ 9277 h 200225"/>
              <a:gd name="connsiteX1" fmla="*/ 120770 w 655607"/>
              <a:gd name="connsiteY1" fmla="*/ 190431 h 200225"/>
              <a:gd name="connsiteX2" fmla="*/ 327804 w 655607"/>
              <a:gd name="connsiteY2" fmla="*/ 86914 h 200225"/>
              <a:gd name="connsiteX3" fmla="*/ 526211 w 655607"/>
              <a:gd name="connsiteY3" fmla="*/ 199058 h 200225"/>
              <a:gd name="connsiteX4" fmla="*/ 655607 w 655607"/>
              <a:gd name="connsiteY4" fmla="*/ 0 h 2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00225">
                <a:moveTo>
                  <a:pt x="0" y="9277"/>
                </a:moveTo>
                <a:cubicBezTo>
                  <a:pt x="33068" y="93384"/>
                  <a:pt x="66136" y="177492"/>
                  <a:pt x="120770" y="190431"/>
                </a:cubicBezTo>
                <a:cubicBezTo>
                  <a:pt x="175404" y="203371"/>
                  <a:pt x="260231" y="85476"/>
                  <a:pt x="327804" y="86914"/>
                </a:cubicBezTo>
                <a:cubicBezTo>
                  <a:pt x="395378" y="88352"/>
                  <a:pt x="471577" y="213544"/>
                  <a:pt x="526211" y="199058"/>
                </a:cubicBezTo>
                <a:cubicBezTo>
                  <a:pt x="580845" y="184572"/>
                  <a:pt x="618226" y="81232"/>
                  <a:pt x="655607" y="0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556048" y="2564904"/>
            <a:ext cx="288032" cy="288032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693887" y="2844759"/>
            <a:ext cx="0" cy="169665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979984" y="1988840"/>
            <a:ext cx="1440160" cy="144016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4" idx="5"/>
            <a:endCxn id="7" idx="5"/>
          </p:cNvCxnSpPr>
          <p:nvPr/>
        </p:nvCxnSpPr>
        <p:spPr>
          <a:xfrm>
            <a:off x="1801899" y="2810755"/>
            <a:ext cx="407338" cy="40733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1467918" y="3014424"/>
            <a:ext cx="455774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stCxn id="7" idx="0"/>
          </p:cNvCxnSpPr>
          <p:nvPr/>
        </p:nvCxnSpPr>
        <p:spPr>
          <a:xfrm>
            <a:off x="1700064" y="1988840"/>
            <a:ext cx="2655912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3028020" y="1628800"/>
            <a:ext cx="96791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3511978" y="1808820"/>
            <a:ext cx="0" cy="61206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3511978" y="1988840"/>
                <a:ext cx="31989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978" y="1988840"/>
                <a:ext cx="319895" cy="29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/>
          <p:cNvCxnSpPr/>
          <p:nvPr/>
        </p:nvCxnSpPr>
        <p:spPr>
          <a:xfrm flipH="1">
            <a:off x="2420144" y="3048104"/>
            <a:ext cx="423664" cy="1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ZoneTexte 30"/>
          <p:cNvSpPr txBox="1"/>
          <p:nvPr/>
        </p:nvSpPr>
        <p:spPr>
          <a:xfrm>
            <a:off x="2804030" y="2827100"/>
            <a:ext cx="141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Poulie entrainée par la sortie d’un motoréducteur</a:t>
            </a:r>
            <a:endParaRPr lang="fr-FR" sz="1200" dirty="0"/>
          </a:p>
        </p:txBody>
      </p:sp>
      <p:cxnSp>
        <p:nvCxnSpPr>
          <p:cNvPr id="32" name="Connecteur droit 31"/>
          <p:cNvCxnSpPr/>
          <p:nvPr/>
        </p:nvCxnSpPr>
        <p:spPr>
          <a:xfrm>
            <a:off x="2843808" y="2900562"/>
            <a:ext cx="0" cy="499409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4316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5400000">
            <a:off x="3020865" y="1358760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stCxn id="15" idx="3"/>
            <a:endCxn id="19" idx="1"/>
          </p:cNvCxnSpPr>
          <p:nvPr/>
        </p:nvCxnSpPr>
        <p:spPr>
          <a:xfrm>
            <a:off x="3200865" y="1628760"/>
            <a:ext cx="0" cy="36008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3761920" y="1358760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5400000">
            <a:off x="3020865" y="2078840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5400000">
            <a:off x="3761920" y="2078840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>
            <a:stCxn id="17" idx="3"/>
            <a:endCxn id="20" idx="1"/>
          </p:cNvCxnSpPr>
          <p:nvPr/>
        </p:nvCxnSpPr>
        <p:spPr>
          <a:xfrm>
            <a:off x="3941920" y="1628760"/>
            <a:ext cx="0" cy="36008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5" idx="1"/>
          </p:cNvCxnSpPr>
          <p:nvPr/>
        </p:nvCxnSpPr>
        <p:spPr>
          <a:xfrm flipV="1">
            <a:off x="3200865" y="105273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3941920" y="1039782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411760" y="1039782"/>
            <a:ext cx="153016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200865" y="1808800"/>
            <a:ext cx="74105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200865" y="234884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3948735" y="234884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411760" y="2564864"/>
            <a:ext cx="155418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411760" y="1046259"/>
            <a:ext cx="0" cy="152508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Ellipse 42"/>
          <p:cNvSpPr/>
          <p:nvPr/>
        </p:nvSpPr>
        <p:spPr>
          <a:xfrm>
            <a:off x="2195736" y="1592776"/>
            <a:ext cx="432048" cy="432048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/>
          <p:cNvCxnSpPr>
            <a:stCxn id="43" idx="4"/>
            <a:endCxn id="43" idx="0"/>
          </p:cNvCxnSpPr>
          <p:nvPr/>
        </p:nvCxnSpPr>
        <p:spPr>
          <a:xfrm flipV="1">
            <a:off x="2411760" y="1592776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1843595" y="1659079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95" y="1659079"/>
                <a:ext cx="322139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3290865" y="1315777"/>
                <a:ext cx="383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65" y="1315777"/>
                <a:ext cx="38363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3290864" y="2030340"/>
                <a:ext cx="387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64" y="2030340"/>
                <a:ext cx="387222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4031921" y="1310260"/>
                <a:ext cx="387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21" y="1310260"/>
                <a:ext cx="38722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4031921" y="2030339"/>
                <a:ext cx="387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21" y="2030339"/>
                <a:ext cx="387222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/>
          <p:cNvCxnSpPr/>
          <p:nvPr/>
        </p:nvCxnSpPr>
        <p:spPr>
          <a:xfrm flipV="1">
            <a:off x="2123728" y="1579002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02599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2015-09-18T19:50:09Z</dcterms:created>
  <dcterms:modified xsi:type="dcterms:W3CDTF">2015-09-18T20:15:44Z</dcterms:modified>
</cp:coreProperties>
</file>