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1467918" y="3012244"/>
            <a:ext cx="451938" cy="138023"/>
          </a:xfrm>
          <a:custGeom>
            <a:avLst/>
            <a:gdLst>
              <a:gd name="connsiteX0" fmla="*/ 0 w 655607"/>
              <a:gd name="connsiteY0" fmla="*/ 0 h 190376"/>
              <a:gd name="connsiteX1" fmla="*/ 120770 w 655607"/>
              <a:gd name="connsiteY1" fmla="*/ 181154 h 190376"/>
              <a:gd name="connsiteX2" fmla="*/ 327804 w 655607"/>
              <a:gd name="connsiteY2" fmla="*/ 77637 h 190376"/>
              <a:gd name="connsiteX3" fmla="*/ 526211 w 655607"/>
              <a:gd name="connsiteY3" fmla="*/ 189781 h 190376"/>
              <a:gd name="connsiteX4" fmla="*/ 655607 w 655607"/>
              <a:gd name="connsiteY4" fmla="*/ 17252 h 190376"/>
              <a:gd name="connsiteX0" fmla="*/ 0 w 655607"/>
              <a:gd name="connsiteY0" fmla="*/ 9277 h 200225"/>
              <a:gd name="connsiteX1" fmla="*/ 120770 w 655607"/>
              <a:gd name="connsiteY1" fmla="*/ 190431 h 200225"/>
              <a:gd name="connsiteX2" fmla="*/ 327804 w 655607"/>
              <a:gd name="connsiteY2" fmla="*/ 86914 h 200225"/>
              <a:gd name="connsiteX3" fmla="*/ 526211 w 655607"/>
              <a:gd name="connsiteY3" fmla="*/ 199058 h 200225"/>
              <a:gd name="connsiteX4" fmla="*/ 655607 w 655607"/>
              <a:gd name="connsiteY4" fmla="*/ 0 h 2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00225">
                <a:moveTo>
                  <a:pt x="0" y="9277"/>
                </a:moveTo>
                <a:cubicBezTo>
                  <a:pt x="33068" y="93384"/>
                  <a:pt x="66136" y="177492"/>
                  <a:pt x="120770" y="190431"/>
                </a:cubicBezTo>
                <a:cubicBezTo>
                  <a:pt x="175404" y="203371"/>
                  <a:pt x="260231" y="85476"/>
                  <a:pt x="327804" y="86914"/>
                </a:cubicBezTo>
                <a:cubicBezTo>
                  <a:pt x="395378" y="88352"/>
                  <a:pt x="471577" y="213544"/>
                  <a:pt x="526211" y="199058"/>
                </a:cubicBezTo>
                <a:cubicBezTo>
                  <a:pt x="580845" y="184572"/>
                  <a:pt x="618226" y="81232"/>
                  <a:pt x="655607" y="0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556048" y="2564904"/>
            <a:ext cx="288032" cy="288032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693887" y="2844759"/>
            <a:ext cx="0" cy="169665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979984" y="1988840"/>
            <a:ext cx="1440160" cy="144016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4" idx="5"/>
            <a:endCxn id="7" idx="5"/>
          </p:cNvCxnSpPr>
          <p:nvPr/>
        </p:nvCxnSpPr>
        <p:spPr>
          <a:xfrm>
            <a:off x="1801899" y="2810755"/>
            <a:ext cx="407338" cy="40733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1467918" y="3014424"/>
            <a:ext cx="455774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stCxn id="7" idx="0"/>
          </p:cNvCxnSpPr>
          <p:nvPr/>
        </p:nvCxnSpPr>
        <p:spPr>
          <a:xfrm>
            <a:off x="1700064" y="1988840"/>
            <a:ext cx="2655912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3028020" y="1628800"/>
            <a:ext cx="96791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3511978" y="1808820"/>
            <a:ext cx="0" cy="61206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3511978" y="1988840"/>
                <a:ext cx="31989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978" y="1988840"/>
                <a:ext cx="319895" cy="29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/>
          <p:cNvCxnSpPr/>
          <p:nvPr/>
        </p:nvCxnSpPr>
        <p:spPr>
          <a:xfrm flipH="1">
            <a:off x="2420144" y="3048104"/>
            <a:ext cx="423664" cy="1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ZoneTexte 30"/>
          <p:cNvSpPr txBox="1"/>
          <p:nvPr/>
        </p:nvSpPr>
        <p:spPr>
          <a:xfrm>
            <a:off x="2804030" y="2827100"/>
            <a:ext cx="141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Poulie entrainée par la sortie d’un motoréducteur</a:t>
            </a:r>
            <a:endParaRPr lang="fr-FR" sz="1200" dirty="0"/>
          </a:p>
        </p:txBody>
      </p:sp>
      <p:cxnSp>
        <p:nvCxnSpPr>
          <p:cNvPr id="32" name="Connecteur droit 31"/>
          <p:cNvCxnSpPr/>
          <p:nvPr/>
        </p:nvCxnSpPr>
        <p:spPr>
          <a:xfrm>
            <a:off x="2843808" y="2900562"/>
            <a:ext cx="0" cy="499409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4316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5400000">
            <a:off x="791600" y="1009793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stCxn id="15" idx="3"/>
            <a:endCxn id="43" idx="0"/>
          </p:cNvCxnSpPr>
          <p:nvPr/>
        </p:nvCxnSpPr>
        <p:spPr>
          <a:xfrm>
            <a:off x="971600" y="1279793"/>
            <a:ext cx="0" cy="27699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5" idx="1"/>
          </p:cNvCxnSpPr>
          <p:nvPr/>
        </p:nvCxnSpPr>
        <p:spPr>
          <a:xfrm flipV="1">
            <a:off x="971600" y="734235"/>
            <a:ext cx="0" cy="18555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lipse 42"/>
          <p:cNvSpPr/>
          <p:nvPr/>
        </p:nvSpPr>
        <p:spPr>
          <a:xfrm>
            <a:off x="755576" y="1556792"/>
            <a:ext cx="432048" cy="432048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/>
          <p:cNvCxnSpPr>
            <a:stCxn id="43" idx="4"/>
            <a:endCxn id="43" idx="0"/>
          </p:cNvCxnSpPr>
          <p:nvPr/>
        </p:nvCxnSpPr>
        <p:spPr>
          <a:xfrm flipV="1">
            <a:off x="971600" y="1556792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971600" y="1988842"/>
            <a:ext cx="0" cy="2160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 rot="5400000">
            <a:off x="1511680" y="989787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>
            <a:stCxn id="32" idx="3"/>
            <a:endCxn id="40" idx="0"/>
          </p:cNvCxnSpPr>
          <p:nvPr/>
        </p:nvCxnSpPr>
        <p:spPr>
          <a:xfrm>
            <a:off x="1691680" y="1259787"/>
            <a:ext cx="0" cy="27699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>
            <a:stCxn id="32" idx="1"/>
          </p:cNvCxnSpPr>
          <p:nvPr/>
        </p:nvCxnSpPr>
        <p:spPr>
          <a:xfrm flipV="1">
            <a:off x="1691680" y="734235"/>
            <a:ext cx="0" cy="16555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/>
          <p:cNvSpPr/>
          <p:nvPr/>
        </p:nvSpPr>
        <p:spPr>
          <a:xfrm>
            <a:off x="1475656" y="1536786"/>
            <a:ext cx="432048" cy="432048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>
            <a:stCxn id="40" idx="4"/>
            <a:endCxn id="40" idx="0"/>
          </p:cNvCxnSpPr>
          <p:nvPr/>
        </p:nvCxnSpPr>
        <p:spPr>
          <a:xfrm flipV="1">
            <a:off x="1691680" y="1536786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1691680" y="1968837"/>
            <a:ext cx="0" cy="2360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231760" y="1316459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>
            <a:stCxn id="45" idx="1"/>
          </p:cNvCxnSpPr>
          <p:nvPr/>
        </p:nvCxnSpPr>
        <p:spPr>
          <a:xfrm flipV="1">
            <a:off x="2411760" y="734235"/>
            <a:ext cx="0" cy="4922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971600" y="2204864"/>
            <a:ext cx="144016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971600" y="734235"/>
            <a:ext cx="144016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endCxn id="45" idx="3"/>
          </p:cNvCxnSpPr>
          <p:nvPr/>
        </p:nvCxnSpPr>
        <p:spPr>
          <a:xfrm flipV="1">
            <a:off x="2411760" y="1586459"/>
            <a:ext cx="0" cy="61840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/>
              <p:cNvSpPr txBox="1"/>
              <p:nvPr/>
            </p:nvSpPr>
            <p:spPr>
              <a:xfrm>
                <a:off x="397085" y="1600885"/>
                <a:ext cx="376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5" y="1600885"/>
                <a:ext cx="37638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flipV="1">
            <a:off x="683568" y="1520808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1122439" y="1592776"/>
                <a:ext cx="3799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39" y="1592776"/>
                <a:ext cx="37997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 flipV="1">
            <a:off x="1408922" y="1512699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>
                <a:off x="563760" y="973040"/>
                <a:ext cx="383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0" y="973040"/>
                <a:ext cx="3836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1283840" y="944730"/>
                <a:ext cx="387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40" y="944730"/>
                <a:ext cx="38722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2501760" y="1279792"/>
                <a:ext cx="387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60" y="1279792"/>
                <a:ext cx="387222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99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2015-09-18T19:50:09Z</dcterms:created>
  <dcterms:modified xsi:type="dcterms:W3CDTF">2015-09-18T20:47:12Z</dcterms:modified>
</cp:coreProperties>
</file>