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12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0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1467918" y="3012244"/>
            <a:ext cx="451938" cy="138023"/>
          </a:xfrm>
          <a:custGeom>
            <a:avLst/>
            <a:gdLst>
              <a:gd name="connsiteX0" fmla="*/ 0 w 655607"/>
              <a:gd name="connsiteY0" fmla="*/ 0 h 190376"/>
              <a:gd name="connsiteX1" fmla="*/ 120770 w 655607"/>
              <a:gd name="connsiteY1" fmla="*/ 181154 h 190376"/>
              <a:gd name="connsiteX2" fmla="*/ 327804 w 655607"/>
              <a:gd name="connsiteY2" fmla="*/ 77637 h 190376"/>
              <a:gd name="connsiteX3" fmla="*/ 526211 w 655607"/>
              <a:gd name="connsiteY3" fmla="*/ 189781 h 190376"/>
              <a:gd name="connsiteX4" fmla="*/ 655607 w 655607"/>
              <a:gd name="connsiteY4" fmla="*/ 17252 h 190376"/>
              <a:gd name="connsiteX0" fmla="*/ 0 w 655607"/>
              <a:gd name="connsiteY0" fmla="*/ 9277 h 200225"/>
              <a:gd name="connsiteX1" fmla="*/ 120770 w 655607"/>
              <a:gd name="connsiteY1" fmla="*/ 190431 h 200225"/>
              <a:gd name="connsiteX2" fmla="*/ 327804 w 655607"/>
              <a:gd name="connsiteY2" fmla="*/ 86914 h 200225"/>
              <a:gd name="connsiteX3" fmla="*/ 526211 w 655607"/>
              <a:gd name="connsiteY3" fmla="*/ 199058 h 200225"/>
              <a:gd name="connsiteX4" fmla="*/ 655607 w 655607"/>
              <a:gd name="connsiteY4" fmla="*/ 0 h 2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00225">
                <a:moveTo>
                  <a:pt x="0" y="9277"/>
                </a:moveTo>
                <a:cubicBezTo>
                  <a:pt x="33068" y="93384"/>
                  <a:pt x="66136" y="177492"/>
                  <a:pt x="120770" y="190431"/>
                </a:cubicBezTo>
                <a:cubicBezTo>
                  <a:pt x="175404" y="203371"/>
                  <a:pt x="260231" y="85476"/>
                  <a:pt x="327804" y="86914"/>
                </a:cubicBezTo>
                <a:cubicBezTo>
                  <a:pt x="395378" y="88352"/>
                  <a:pt x="471577" y="213544"/>
                  <a:pt x="526211" y="199058"/>
                </a:cubicBezTo>
                <a:cubicBezTo>
                  <a:pt x="580845" y="184572"/>
                  <a:pt x="618226" y="81232"/>
                  <a:pt x="655607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556048" y="2564904"/>
            <a:ext cx="288032" cy="288032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3887" y="2844759"/>
            <a:ext cx="0" cy="169665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979984" y="1988840"/>
            <a:ext cx="1440160" cy="144016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5"/>
            <a:endCxn id="7" idx="5"/>
          </p:cNvCxnSpPr>
          <p:nvPr/>
        </p:nvCxnSpPr>
        <p:spPr>
          <a:xfrm>
            <a:off x="1801899" y="2810755"/>
            <a:ext cx="407338" cy="40733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467918" y="3014424"/>
            <a:ext cx="455774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7" idx="0"/>
          </p:cNvCxnSpPr>
          <p:nvPr/>
        </p:nvCxnSpPr>
        <p:spPr>
          <a:xfrm>
            <a:off x="1700064" y="1988840"/>
            <a:ext cx="265591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28020" y="1628800"/>
            <a:ext cx="9679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511978" y="1808820"/>
            <a:ext cx="0" cy="61206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flipH="1">
            <a:off x="2420144" y="3048104"/>
            <a:ext cx="423664" cy="1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/>
          <p:cNvSpPr txBox="1"/>
          <p:nvPr/>
        </p:nvSpPr>
        <p:spPr>
          <a:xfrm>
            <a:off x="2804030" y="2827100"/>
            <a:ext cx="141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 entrainée par la sortie d’un motoréducteur</a:t>
            </a:r>
            <a:endParaRPr lang="fr-FR" sz="12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2843808" y="2900562"/>
            <a:ext cx="0" cy="499409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316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791600" y="1009793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3"/>
            <a:endCxn id="43" idx="0"/>
          </p:cNvCxnSpPr>
          <p:nvPr/>
        </p:nvCxnSpPr>
        <p:spPr>
          <a:xfrm>
            <a:off x="971600" y="1279793"/>
            <a:ext cx="0" cy="27699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5" idx="1"/>
          </p:cNvCxnSpPr>
          <p:nvPr/>
        </p:nvCxnSpPr>
        <p:spPr>
          <a:xfrm flipV="1">
            <a:off x="971600" y="734235"/>
            <a:ext cx="0" cy="18555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755576" y="1556792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>
            <a:stCxn id="43" idx="4"/>
            <a:endCxn id="43" idx="0"/>
          </p:cNvCxnSpPr>
          <p:nvPr/>
        </p:nvCxnSpPr>
        <p:spPr>
          <a:xfrm flipV="1">
            <a:off x="971600" y="1556792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971600" y="1988842"/>
            <a:ext cx="0" cy="2160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1511680" y="989787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32" idx="3"/>
            <a:endCxn id="40" idx="0"/>
          </p:cNvCxnSpPr>
          <p:nvPr/>
        </p:nvCxnSpPr>
        <p:spPr>
          <a:xfrm>
            <a:off x="1691680" y="1259787"/>
            <a:ext cx="0" cy="27699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2" idx="1"/>
          </p:cNvCxnSpPr>
          <p:nvPr/>
        </p:nvCxnSpPr>
        <p:spPr>
          <a:xfrm flipV="1">
            <a:off x="1691680" y="734235"/>
            <a:ext cx="0" cy="16555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1475656" y="1536786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0" idx="4"/>
            <a:endCxn id="40" idx="0"/>
          </p:cNvCxnSpPr>
          <p:nvPr/>
        </p:nvCxnSpPr>
        <p:spPr>
          <a:xfrm flipV="1">
            <a:off x="1691680" y="1536786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691680" y="1968837"/>
            <a:ext cx="0" cy="2360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231760" y="1316459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>
            <a:stCxn id="45" idx="1"/>
          </p:cNvCxnSpPr>
          <p:nvPr/>
        </p:nvCxnSpPr>
        <p:spPr>
          <a:xfrm flipV="1">
            <a:off x="2411760" y="734235"/>
            <a:ext cx="0" cy="492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971600" y="2204864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971600" y="734235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endCxn id="45" idx="3"/>
          </p:cNvCxnSpPr>
          <p:nvPr/>
        </p:nvCxnSpPr>
        <p:spPr>
          <a:xfrm flipV="1">
            <a:off x="2411760" y="1586459"/>
            <a:ext cx="0" cy="61840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97085" y="1600885"/>
                <a:ext cx="376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5" y="1600885"/>
                <a:ext cx="37638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683568" y="1520808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122439" y="1592776"/>
                <a:ext cx="3799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39" y="1592776"/>
                <a:ext cx="37997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V="1">
            <a:off x="1408922" y="1512699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63760" y="973040"/>
                <a:ext cx="383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0" y="973040"/>
                <a:ext cx="3836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283840" y="944730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40" y="944730"/>
                <a:ext cx="3872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501760" y="1279792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0" y="1279792"/>
                <a:ext cx="3872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9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1694160" y="1952835"/>
            <a:ext cx="359792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42160" y="247491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>
            <a:stCxn id="66" idx="2"/>
            <a:endCxn id="66" idx="6"/>
          </p:cNvCxnSpPr>
          <p:nvPr/>
        </p:nvCxnSpPr>
        <p:spPr>
          <a:xfrm>
            <a:off x="2342160" y="269091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endCxn id="66" idx="0"/>
          </p:cNvCxnSpPr>
          <p:nvPr/>
        </p:nvCxnSpPr>
        <p:spPr>
          <a:xfrm>
            <a:off x="2558160" y="195283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>
            <a:endCxn id="66" idx="4"/>
          </p:cNvCxnSpPr>
          <p:nvPr/>
        </p:nvCxnSpPr>
        <p:spPr>
          <a:xfrm flipV="1">
            <a:off x="2558160" y="290691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1694160" y="3428999"/>
            <a:ext cx="359792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58160" y="221387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558160" y="316795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70324" y="221387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2954324" y="258290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/>
          <p:cNvCxnSpPr/>
          <p:nvPr/>
        </p:nvCxnSpPr>
        <p:spPr>
          <a:xfrm flipV="1">
            <a:off x="385440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63840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57448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35848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529208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50785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/>
          <p:cNvCxnSpPr/>
          <p:nvPr/>
        </p:nvCxnSpPr>
        <p:spPr>
          <a:xfrm flipV="1">
            <a:off x="2558160" y="1997876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blipFill rotWithShape="1">
                <a:blip r:embed="rId8"/>
                <a:stretch>
                  <a:fillRect r="-85000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73004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blipFill rotWithShape="1"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cteur droit 119"/>
          <p:cNvCxnSpPr/>
          <p:nvPr/>
        </p:nvCxnSpPr>
        <p:spPr>
          <a:xfrm>
            <a:off x="3740674" y="1503960"/>
            <a:ext cx="282435" cy="10801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3740674" y="1611972"/>
            <a:ext cx="282435" cy="10801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Arc 122"/>
          <p:cNvSpPr/>
          <p:nvPr/>
        </p:nvSpPr>
        <p:spPr>
          <a:xfrm>
            <a:off x="3793081" y="1412775"/>
            <a:ext cx="398393" cy="398393"/>
          </a:xfrm>
          <a:prstGeom prst="arc">
            <a:avLst>
              <a:gd name="adj1" fmla="val 9205534"/>
              <a:gd name="adj2" fmla="val 1231739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793081" y="1593978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8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565715" y="1952835"/>
            <a:ext cx="272636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2349715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2565715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317440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2781715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/>
          <p:nvPr/>
        </p:nvCxnSpPr>
        <p:spPr>
          <a:xfrm flipH="1">
            <a:off x="2565715" y="3428999"/>
            <a:ext cx="272636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5440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63840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57448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35848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529208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50785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1907704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2741683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83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blipFill rotWithShape="1">
                <a:blip r:embed="rId8"/>
                <a:stretch>
                  <a:fillRect r="-85000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73004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blipFill rotWithShape="1"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33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3277496" y="1952835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endCxn id="113" idx="6"/>
          </p:cNvCxnSpPr>
          <p:nvPr/>
        </p:nvCxnSpPr>
        <p:spPr>
          <a:xfrm flipH="1" flipV="1">
            <a:off x="3277496" y="3423439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49188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27588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21196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39959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92956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471604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284380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552986"/>
                <a:ext cx="4848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23101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10" y="2570419"/>
                <a:ext cx="535852" cy="2912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6575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5" y="2552986"/>
                <a:ext cx="47602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01531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10" y="2551369"/>
                <a:ext cx="241138" cy="292068"/>
              </a:xfrm>
              <a:prstGeom prst="rect">
                <a:avLst/>
              </a:prstGeom>
              <a:blipFill rotWithShape="1">
                <a:blip r:embed="rId5"/>
                <a:stretch>
                  <a:fillRect r="-87179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36752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32749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95" y="1600849"/>
                <a:ext cx="516488" cy="291811"/>
              </a:xfrm>
              <a:prstGeom prst="rect">
                <a:avLst/>
              </a:prstGeom>
              <a:blipFill rotWithShape="1"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20549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20549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24469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8" y="1711840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32862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21" y="3459439"/>
                <a:ext cx="32502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6449586" y="1947685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endCxn id="62" idx="6"/>
          </p:cNvCxnSpPr>
          <p:nvPr/>
        </p:nvCxnSpPr>
        <p:spPr>
          <a:xfrm flipH="1" flipV="1">
            <a:off x="6449586" y="3418289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663970" y="194768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447970" y="259575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7384050" y="196568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7168050" y="261375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8101650" y="194212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7888130" y="2960972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015898" y="254783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98" y="2547836"/>
                <a:ext cx="4848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403100" y="256526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00" y="2565269"/>
                <a:ext cx="535852" cy="2912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737845" y="254783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45" y="2547836"/>
                <a:ext cx="47602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8187400" y="2893432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400" y="2893432"/>
                <a:ext cx="241138" cy="292068"/>
              </a:xfrm>
              <a:prstGeom prst="rect">
                <a:avLst/>
              </a:prstGeom>
              <a:blipFill rotWithShape="1">
                <a:blip r:embed="rId10"/>
                <a:stretch>
                  <a:fillRect r="-85000"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7499585" y="159569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585" y="1595699"/>
                <a:ext cx="516488" cy="291811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/>
          <p:cNvSpPr/>
          <p:nvPr/>
        </p:nvSpPr>
        <p:spPr>
          <a:xfrm>
            <a:off x="6377586" y="190931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6377586" y="338228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416788" y="170669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8" y="1706690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500711" y="345428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711" y="3454289"/>
                <a:ext cx="32502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 rot="5400000">
            <a:off x="7885650" y="2228974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8159968" y="2191080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68" y="2191080"/>
                <a:ext cx="516488" cy="291811"/>
              </a:xfrm>
              <a:prstGeom prst="rect">
                <a:avLst/>
              </a:prstGeom>
              <a:blipFill rotWithShape="1"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5580112" y="2575737"/>
                <a:ext cx="4357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5737"/>
                <a:ext cx="43578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46"/>
          <p:cNvCxnSpPr/>
          <p:nvPr/>
        </p:nvCxnSpPr>
        <p:spPr>
          <a:xfrm flipV="1">
            <a:off x="3462062" y="1242693"/>
            <a:ext cx="726199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458800" y="177193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13" idx="2"/>
            <a:endCxn id="13" idx="6"/>
          </p:cNvCxnSpPr>
          <p:nvPr/>
        </p:nvCxnSpPr>
        <p:spPr>
          <a:xfrm>
            <a:off x="1458800" y="198793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endCxn id="13" idx="0"/>
          </p:cNvCxnSpPr>
          <p:nvPr/>
        </p:nvCxnSpPr>
        <p:spPr>
          <a:xfrm>
            <a:off x="1674800" y="124985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endCxn id="13" idx="4"/>
          </p:cNvCxnSpPr>
          <p:nvPr/>
        </p:nvCxnSpPr>
        <p:spPr>
          <a:xfrm flipV="1">
            <a:off x="1674800" y="220393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674800" y="151089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74800" y="246497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286964" y="151089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2070964" y="187992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279668" y="142060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68" y="1420607"/>
                <a:ext cx="43832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22968" y="185000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68" y="1850006"/>
                <a:ext cx="48481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246062" y="178277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462062" y="1242693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3203848" y="1782777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3628367" y="1134681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748041" y="1850006"/>
                <a:ext cx="967975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041" y="1850006"/>
                <a:ext cx="967975" cy="4574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88335" y="881554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35" y="881554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752004" y="1818714"/>
                <a:ext cx="43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04" y="1818714"/>
                <a:ext cx="4357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 flipV="1">
            <a:off x="3470980" y="2716535"/>
            <a:ext cx="726199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631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>
            <a:endCxn id="112" idx="3"/>
          </p:cNvCxnSpPr>
          <p:nvPr/>
        </p:nvCxnSpPr>
        <p:spPr>
          <a:xfrm>
            <a:off x="1694160" y="1952835"/>
            <a:ext cx="18844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stCxn id="113" idx="6"/>
          </p:cNvCxnSpPr>
          <p:nvPr/>
        </p:nvCxnSpPr>
        <p:spPr>
          <a:xfrm flipH="1">
            <a:off x="1694160" y="3423439"/>
            <a:ext cx="1945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/>
          <p:cNvSpPr/>
          <p:nvPr/>
        </p:nvSpPr>
        <p:spPr>
          <a:xfrm>
            <a:off x="2375222" y="248117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2591222" y="1941093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2757527" y="1833081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717495" y="1579954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95" y="1579954"/>
                <a:ext cx="484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009132" y="2467244"/>
                <a:ext cx="967975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32" y="2467244"/>
                <a:ext cx="967975" cy="4574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2959901" y="2467244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73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>
            <a:endCxn id="112" idx="2"/>
          </p:cNvCxnSpPr>
          <p:nvPr/>
        </p:nvCxnSpPr>
        <p:spPr>
          <a:xfrm flipV="1">
            <a:off x="1694160" y="1950464"/>
            <a:ext cx="1873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42160" y="247491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>
            <a:stCxn id="66" idx="2"/>
            <a:endCxn id="66" idx="6"/>
          </p:cNvCxnSpPr>
          <p:nvPr/>
        </p:nvCxnSpPr>
        <p:spPr>
          <a:xfrm>
            <a:off x="2342160" y="269091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endCxn id="66" idx="0"/>
          </p:cNvCxnSpPr>
          <p:nvPr/>
        </p:nvCxnSpPr>
        <p:spPr>
          <a:xfrm>
            <a:off x="2558160" y="195283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>
            <a:endCxn id="66" idx="4"/>
          </p:cNvCxnSpPr>
          <p:nvPr/>
        </p:nvCxnSpPr>
        <p:spPr>
          <a:xfrm flipV="1">
            <a:off x="2558160" y="290691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stCxn id="113" idx="2"/>
          </p:cNvCxnSpPr>
          <p:nvPr/>
        </p:nvCxnSpPr>
        <p:spPr>
          <a:xfrm flipH="1">
            <a:off x="1694160" y="3423439"/>
            <a:ext cx="1873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58160" y="221387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558160" y="316795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70324" y="221387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2954324" y="258290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/>
          <p:cNvCxnSpPr/>
          <p:nvPr/>
        </p:nvCxnSpPr>
        <p:spPr>
          <a:xfrm flipV="1">
            <a:off x="2558160" y="1997876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4566495" y="1956024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/>
          <p:cNvSpPr/>
          <p:nvPr/>
        </p:nvSpPr>
        <p:spPr>
          <a:xfrm>
            <a:off x="4350495" y="249847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4566495" y="195839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318220" y="249847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4782495" y="185038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908484" y="257597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84" y="2575979"/>
                <a:ext cx="40973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5292080" y="19200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5292080" y="33929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/>
          <p:nvPr/>
        </p:nvCxnSpPr>
        <p:spPr>
          <a:xfrm>
            <a:off x="4548968" y="3430950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15253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278</Words>
  <Application>Microsoft Office PowerPoint</Application>
  <PresentationFormat>Affichage à l'écran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8</cp:revision>
  <dcterms:created xsi:type="dcterms:W3CDTF">2015-09-18T19:50:09Z</dcterms:created>
  <dcterms:modified xsi:type="dcterms:W3CDTF">2015-09-21T12:06:05Z</dcterms:modified>
</cp:coreProperties>
</file>