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</p:sldMasterIdLst>
  <p:notesMasterIdLst>
    <p:notesMasterId r:id="rId12"/>
  </p:notesMasterIdLst>
  <p:handoutMasterIdLst>
    <p:handoutMasterId r:id="rId13"/>
  </p:handoutMasterIdLst>
  <p:sldIdLst>
    <p:sldId id="304" r:id="rId3"/>
    <p:sldId id="313" r:id="rId4"/>
    <p:sldId id="318" r:id="rId5"/>
    <p:sldId id="314" r:id="rId6"/>
    <p:sldId id="315" r:id="rId7"/>
    <p:sldId id="316" r:id="rId8"/>
    <p:sldId id="317" r:id="rId9"/>
    <p:sldId id="319" r:id="rId10"/>
    <p:sldId id="320" r:id="rId11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88034" autoAdjust="0"/>
  </p:normalViewPr>
  <p:slideViewPr>
    <p:cSldViewPr>
      <p:cViewPr varScale="1">
        <p:scale>
          <a:sx n="66" d="100"/>
          <a:sy n="66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13/05/2013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/>
              <a:pPr/>
              <a:t>28/6/2006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13/05/2013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13/05/2013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13/05/2013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13/05/2013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13/05/2013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13/05/2013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13/05/2013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13/05/2013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13/05/2013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13/05/2013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13/05/2013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21/07/2012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242245" y="-229304"/>
            <a:ext cx="12745416" cy="30822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687961" y="2779343"/>
            <a:ext cx="3644855" cy="371047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-1228946" y="2852935"/>
            <a:ext cx="7809351" cy="363688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268760"/>
            <a:ext cx="864096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VERIN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050865" y="1381761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55576" y="124326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Pression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050865" y="1586868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67991" y="144836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Débit</a:t>
            </a:r>
            <a:endParaRPr lang="fr-FR" sz="12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275856" y="1381761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275856" y="1586868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23481" y="124326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635896" y="144836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Vitesse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2759384" y="3284984"/>
            <a:ext cx="1452575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Convertisseur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398490" y="3397985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103201" y="325948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Pression</a:t>
            </a:r>
            <a:endParaRPr lang="fr-FR" sz="12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398490" y="3603092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115616" y="346459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Débit</a:t>
            </a:r>
            <a:endParaRPr lang="fr-FR" sz="12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211960" y="3397985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211960" y="3603092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59585" y="325948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572000" y="346459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Vitesse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5460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771800" y="548680"/>
            <a:ext cx="2514575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691680" y="548680"/>
            <a:ext cx="720080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11760" y="548680"/>
            <a:ext cx="360040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771799" y="1412776"/>
            <a:ext cx="2514575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701255" y="10434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e</a:t>
            </a:r>
            <a:endParaRPr lang="fr-FR" baseline="-25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085367" y="6491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</a:t>
            </a:r>
            <a:r>
              <a:rPr lang="fr-FR" baseline="-25000" dirty="0" smtClean="0"/>
              <a:t>a</a:t>
            </a:r>
            <a:endParaRPr lang="fr-FR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516215" y="1268760"/>
            <a:ext cx="72008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286017" y="10840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</a:t>
            </a:r>
            <a:endParaRPr lang="fr-FR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4341810" y="1412776"/>
            <a:ext cx="933251" cy="567854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771798" y="1124744"/>
            <a:ext cx="3744417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4341809" y="548680"/>
            <a:ext cx="933251" cy="56902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771798" y="908720"/>
            <a:ext cx="360040" cy="7224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4161790" y="907554"/>
            <a:ext cx="360040" cy="7224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508054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370</Words>
  <Application>Microsoft Office PowerPoint</Application>
  <PresentationFormat>Affichage à l'écran (4:3)</PresentationFormat>
  <Paragraphs>196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Plaquette commerciale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2013-05-13T20:36:48Z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