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882" autoAdjust="0"/>
    <p:restoredTop sz="94660"/>
  </p:normalViewPr>
  <p:slideViewPr>
    <p:cSldViewPr>
      <p:cViewPr>
        <p:scale>
          <a:sx n="150" d="100"/>
          <a:sy n="150" d="100"/>
        </p:scale>
        <p:origin x="5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B438-F42F-4345-8FC0-62B4B346AC07}" type="datetimeFigureOut">
              <a:rPr lang="fr-FR" smtClean="0"/>
              <a:t>18/02/2014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506D-925F-4E61-914B-7DC24E92036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6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10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15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3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14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5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4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5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1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715535" y="3991083"/>
            <a:ext cx="13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00298" y="500042"/>
            <a:ext cx="6357982" cy="18573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>
            <a:endCxn id="118" idx="0"/>
          </p:cNvCxnSpPr>
          <p:nvPr/>
        </p:nvCxnSpPr>
        <p:spPr>
          <a:xfrm rot="16200000" flipH="1">
            <a:off x="9972528" y="3029132"/>
            <a:ext cx="77190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9" name="Connecteur droit 68"/>
          <p:cNvCxnSpPr/>
          <p:nvPr/>
        </p:nvCxnSpPr>
        <p:spPr>
          <a:xfrm rot="16200000" flipH="1">
            <a:off x="9818478" y="4534672"/>
            <a:ext cx="108000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9715536" y="2428868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Matière d’œuvre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715536" y="5072074"/>
            <a:ext cx="128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Matière d’œuvre 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+ Valeur ajoutée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72330" y="3357562"/>
            <a:ext cx="4143404" cy="9286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1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268760"/>
            <a:ext cx="864096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VERIN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50865" y="1381761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55576" y="124326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Pression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050865" y="1586868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7991" y="144836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Débit</a:t>
            </a:r>
            <a:endParaRPr lang="fr-FR" sz="12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275856" y="1381761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275856" y="1586868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23481" y="124326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144836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759384" y="3284984"/>
            <a:ext cx="1452575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Convertisseur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398490" y="3397985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103201" y="325948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Pression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398490" y="3603092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115616" y="34645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Débit</a:t>
            </a:r>
            <a:endParaRPr lang="fr-FR" sz="12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211960" y="3397985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211960" y="3603092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59585" y="325948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572000" y="346459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17546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771800" y="548680"/>
            <a:ext cx="2514575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691680" y="548680"/>
            <a:ext cx="720080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11760" y="548680"/>
            <a:ext cx="360040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71799" y="1412776"/>
            <a:ext cx="2514575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701255" y="10434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e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085367" y="6491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r>
              <a:rPr lang="fr-FR" baseline="-25000" dirty="0" smtClean="0"/>
              <a:t>a</a:t>
            </a:r>
            <a:endParaRPr lang="fr-FR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516215" y="1268760"/>
            <a:ext cx="72008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286017" y="10840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</a:t>
            </a:r>
            <a:endParaRPr lang="fr-FR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4341810" y="1412776"/>
            <a:ext cx="933251" cy="56785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771798" y="1124744"/>
            <a:ext cx="3744417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4341809" y="548680"/>
            <a:ext cx="933251" cy="56902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771798" y="908720"/>
            <a:ext cx="360040" cy="72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161790" y="907554"/>
            <a:ext cx="360040" cy="72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75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 rot="5400000" flipH="1" flipV="1">
            <a:off x="2143108" y="928670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 flipH="1" flipV="1">
            <a:off x="2501092" y="92787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 flipH="1" flipV="1">
            <a:off x="2858282" y="92787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214546" y="1000108"/>
            <a:ext cx="714380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1000100" y="500042"/>
            <a:ext cx="514569" cy="1282709"/>
            <a:chOff x="3143240" y="1646225"/>
            <a:chExt cx="715174" cy="1782775"/>
          </a:xfrm>
        </p:grpSpPr>
        <p:cxnSp>
          <p:nvCxnSpPr>
            <p:cNvPr id="35" name="Connecteur droit 34"/>
            <p:cNvCxnSpPr/>
            <p:nvPr/>
          </p:nvCxnSpPr>
          <p:spPr>
            <a:xfrm rot="5400000" flipH="1" flipV="1">
              <a:off x="2786844" y="235663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5400000" flipH="1" flipV="1">
              <a:off x="3501224" y="235663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143240" y="1646225"/>
              <a:ext cx="714380" cy="714380"/>
            </a:xfrm>
            <a:prstGeom prst="arc">
              <a:avLst>
                <a:gd name="adj1" fmla="val 10782135"/>
                <a:gd name="adj2" fmla="val 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Arc 39"/>
            <p:cNvSpPr/>
            <p:nvPr/>
          </p:nvSpPr>
          <p:spPr>
            <a:xfrm flipV="1">
              <a:off x="3143240" y="2357430"/>
              <a:ext cx="714380" cy="714380"/>
            </a:xfrm>
            <a:prstGeom prst="arc">
              <a:avLst>
                <a:gd name="adj1" fmla="val 10782135"/>
                <a:gd name="adj2" fmla="val 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rot="5400000" flipH="1" flipV="1">
              <a:off x="3321438" y="3248420"/>
              <a:ext cx="357190" cy="397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428728" y="1071546"/>
            <a:ext cx="357190" cy="35719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M</a:t>
            </a:r>
            <a:endParaRPr lang="fr-FR" sz="1400" dirty="0">
              <a:solidFill>
                <a:srgbClr val="00206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785918" y="1214422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785918" y="1285860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214414" y="1857364"/>
            <a:ext cx="357190" cy="35719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206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571604" y="2000240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71604" y="2071678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>
            <a:off x="1357290" y="1857364"/>
            <a:ext cx="71438" cy="71438"/>
          </a:xfrm>
          <a:prstGeom prst="triangle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14" name="Triangle isocèle 13"/>
          <p:cNvSpPr/>
          <p:nvPr/>
        </p:nvSpPr>
        <p:spPr>
          <a:xfrm flipV="1">
            <a:off x="1357290" y="2143116"/>
            <a:ext cx="71438" cy="71438"/>
          </a:xfrm>
          <a:prstGeom prst="triangle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206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 rot="5400000">
            <a:off x="1319980" y="2285198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>
            <a:off x="1322361" y="1782759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flipH="1">
            <a:off x="1669233" y="1890706"/>
            <a:ext cx="71438" cy="285752"/>
          </a:xfrm>
          <a:prstGeom prst="arc">
            <a:avLst>
              <a:gd name="adj1" fmla="val 14390226"/>
              <a:gd name="adj2" fmla="val 6629934"/>
            </a:avLst>
          </a:prstGeom>
          <a:ln>
            <a:solidFill>
              <a:srgbClr val="00206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643174" y="1785926"/>
            <a:ext cx="357190" cy="35719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M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071670" y="1785926"/>
            <a:ext cx="357190" cy="35719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206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2428860" y="1928802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2000240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angle isocèle 25"/>
          <p:cNvSpPr/>
          <p:nvPr/>
        </p:nvSpPr>
        <p:spPr>
          <a:xfrm>
            <a:off x="2214546" y="1785926"/>
            <a:ext cx="71438" cy="71438"/>
          </a:xfrm>
          <a:prstGeom prst="triangle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27" name="Triangle isocèle 26"/>
          <p:cNvSpPr/>
          <p:nvPr/>
        </p:nvSpPr>
        <p:spPr>
          <a:xfrm flipV="1">
            <a:off x="2214546" y="2071678"/>
            <a:ext cx="71438" cy="71438"/>
          </a:xfrm>
          <a:prstGeom prst="triangle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2060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 rot="5400000">
            <a:off x="2177236" y="2213760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2179617" y="1711321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flipH="1">
            <a:off x="2526489" y="1819268"/>
            <a:ext cx="71438" cy="285752"/>
          </a:xfrm>
          <a:prstGeom prst="arc">
            <a:avLst>
              <a:gd name="adj1" fmla="val 14390226"/>
              <a:gd name="adj2" fmla="val 6629934"/>
            </a:avLst>
          </a:prstGeom>
          <a:ln>
            <a:solidFill>
              <a:srgbClr val="00206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2535083" y="1392084"/>
            <a:ext cx="545110" cy="5451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rot="10800000">
            <a:off x="2138346" y="1660194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10800000">
            <a:off x="3187056" y="1665910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 flipH="1" flipV="1">
            <a:off x="2448862" y="1659717"/>
            <a:ext cx="714380" cy="15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2700000">
            <a:off x="2470318" y="2327450"/>
            <a:ext cx="545110" cy="5451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rot="10800000">
            <a:off x="2073581" y="2595560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>
            <a:off x="3122291" y="2601276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10800000">
            <a:off x="2597136" y="2357430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0800000">
            <a:off x="2598724" y="2844796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700000">
            <a:off x="2444918" y="3322025"/>
            <a:ext cx="545110" cy="5451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rot="10800000">
            <a:off x="2048181" y="3590135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0800000">
            <a:off x="3096891" y="3595851"/>
            <a:ext cx="28575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2608249" y="3321049"/>
            <a:ext cx="21431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9"/>
          <p:cNvGrpSpPr/>
          <p:nvPr/>
        </p:nvGrpSpPr>
        <p:grpSpPr>
          <a:xfrm>
            <a:off x="1428728" y="1142984"/>
            <a:ext cx="2105040" cy="1143008"/>
            <a:chOff x="1395390" y="1142984"/>
            <a:chExt cx="2105040" cy="1143008"/>
          </a:xfrm>
        </p:grpSpPr>
        <p:sp>
          <p:nvSpPr>
            <p:cNvPr id="4" name="Rectangle 3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7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6" name="Connecteur droit 15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17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angle isocèle 21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le isocèle 23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0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7" name="Arc 26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" name="Connecteur droit 28"/>
                <p:cNvCxnSpPr>
                  <a:stCxn id="27" idx="0"/>
                  <a:endCxn id="27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onnecteur droit 35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84"/>
          <p:cNvGrpSpPr/>
          <p:nvPr/>
        </p:nvGrpSpPr>
        <p:grpSpPr>
          <a:xfrm>
            <a:off x="1428728" y="2571744"/>
            <a:ext cx="2105040" cy="1143008"/>
            <a:chOff x="1428728" y="2571744"/>
            <a:chExt cx="2105040" cy="1143008"/>
          </a:xfrm>
        </p:grpSpPr>
        <p:sp>
          <p:nvSpPr>
            <p:cNvPr id="52" name="Rectangle 51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76" name="Connecteur droit 75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56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riangle isocèle 58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iangle isocèle 60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2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5" name="Connecteur droit 74"/>
                <p:cNvCxnSpPr>
                  <a:stCxn id="74" idx="0"/>
                  <a:endCxn id="74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cteur droit 71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179</Words>
  <Application>Microsoft Office PowerPoint</Application>
  <PresentationFormat>Affichage à l'écran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XP</dc:creator>
  <cp:lastModifiedBy>XP</cp:lastModifiedBy>
  <cp:revision>23</cp:revision>
  <dcterms:created xsi:type="dcterms:W3CDTF">2014-02-18T12:42:33Z</dcterms:created>
  <dcterms:modified xsi:type="dcterms:W3CDTF">2014-02-18T16:08:49Z</dcterms:modified>
</cp:coreProperties>
</file>