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</p:sldMasterIdLst>
  <p:notesMasterIdLst>
    <p:notesMasterId r:id="rId12"/>
  </p:notesMasterIdLst>
  <p:handoutMasterIdLst>
    <p:handoutMasterId r:id="rId13"/>
  </p:handoutMasterIdLst>
  <p:sldIdLst>
    <p:sldId id="304" r:id="rId3"/>
    <p:sldId id="313" r:id="rId4"/>
    <p:sldId id="318" r:id="rId5"/>
    <p:sldId id="314" r:id="rId6"/>
    <p:sldId id="315" r:id="rId7"/>
    <p:sldId id="316" r:id="rId8"/>
    <p:sldId id="317" r:id="rId9"/>
    <p:sldId id="319" r:id="rId10"/>
    <p:sldId id="320" r:id="rId11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88034" autoAdjust="0"/>
  </p:normalViewPr>
  <p:slideViewPr>
    <p:cSldViewPr>
      <p:cViewPr>
        <p:scale>
          <a:sx n="150" d="100"/>
          <a:sy n="150" d="100"/>
        </p:scale>
        <p:origin x="-72" y="19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17/09/2012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/>
              <a:pPr/>
              <a:t>28/6/2006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smtClean="0">
                <a:solidFill>
                  <a:prstClr val="black">
                    <a:tint val="75000"/>
                  </a:prstClr>
                </a:solidFill>
              </a:rPr>
              <a:pPr/>
              <a:t>21/07/2012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Energie d’entrée - Unité</a:t>
            </a:r>
            <a:endParaRPr b="1" dirty="0">
              <a:solidFill>
                <a:srgbClr val="C00000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242245" y="-229303"/>
            <a:ext cx="12745416" cy="28803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6873281" y="2651017"/>
            <a:ext cx="5459535" cy="3838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Ordres, messages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 smtClean="0">
                <a:solidFill>
                  <a:prstClr val="black"/>
                </a:solidFill>
              </a:rPr>
              <a:t>d'acquisition </a:t>
            </a:r>
            <a:r>
              <a:rPr sz="1400" dirty="0">
                <a:solidFill>
                  <a:prstClr val="black"/>
                </a:solidFill>
              </a:rPr>
              <a:t>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 smtClean="0">
                <a:solidFill>
                  <a:prstClr val="black"/>
                </a:solidFill>
              </a:rPr>
              <a:t>Ordinateurs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 smtClean="0">
                <a:solidFill>
                  <a:prstClr val="black"/>
                </a:solidFill>
              </a:rPr>
              <a:t>Microcontrôleurs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</a:t>
            </a:r>
            <a:r>
              <a:rPr sz="1200" dirty="0" smtClean="0">
                <a:solidFill>
                  <a:prstClr val="black"/>
                </a:solidFill>
              </a:rPr>
              <a:t>développement</a:t>
            </a:r>
            <a:endParaRPr sz="1200" dirty="0">
              <a:solidFill>
                <a:prstClr val="black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</a:t>
            </a:r>
            <a:r>
              <a:rPr sz="1400" dirty="0" smtClean="0">
                <a:solidFill>
                  <a:prstClr val="black"/>
                </a:solidFill>
              </a:rPr>
              <a:t>transmission </a:t>
            </a:r>
            <a:r>
              <a:rPr sz="1400" dirty="0">
                <a:solidFill>
                  <a:prstClr val="black"/>
                </a:solidFill>
              </a:rPr>
              <a:t>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</a:t>
            </a:r>
            <a:r>
              <a:rPr sz="1400" dirty="0" smtClean="0">
                <a:solidFill>
                  <a:prstClr val="black"/>
                </a:solidFill>
              </a:rPr>
              <a:t>Ethernet</a:t>
            </a:r>
            <a:endParaRPr sz="1400" dirty="0">
              <a:solidFill>
                <a:prstClr val="black"/>
              </a:solidFill>
            </a:endParaRP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</a:t>
            </a:r>
            <a:r>
              <a:rPr sz="1400" dirty="0" smtClean="0">
                <a:solidFill>
                  <a:prstClr val="black"/>
                </a:solidFill>
              </a:rPr>
              <a:t>Wi-Fi</a:t>
            </a:r>
            <a:endParaRPr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électrique, hydraulique, pneumatique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Source d’énergie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accumulateur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Capteur de vitesse …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Durites (« tuyaux »)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Injecteurs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Moteur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Boîte de vitesse, transmission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Déplacer la voiture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054408" y="38612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arrêtée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892480" y="5798957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en déplacement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1268760"/>
            <a:ext cx="864096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VERIN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050865" y="1381761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55576" y="124326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Pression</a:t>
            </a:r>
            <a:endParaRPr lang="fr-FR" sz="1200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050865" y="1586868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67991" y="144836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Débit</a:t>
            </a:r>
            <a:endParaRPr lang="fr-FR" sz="1200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275856" y="1381761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275856" y="1586868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623481" y="124326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635896" y="1448367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Vitesse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2759384" y="3284984"/>
            <a:ext cx="1452575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Convertisseur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398490" y="3397985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103201" y="325948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Pression</a:t>
            </a:r>
            <a:endParaRPr lang="fr-FR" sz="1200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398490" y="3603092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115616" y="346459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Débit</a:t>
            </a:r>
            <a:endParaRPr lang="fr-FR" sz="12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211960" y="3397985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211960" y="3603092"/>
            <a:ext cx="36004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559585" y="325948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</a:t>
            </a:r>
            <a:endParaRPr lang="fr-FR" sz="12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572000" y="346459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Vitesse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5460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2771800" y="548680"/>
            <a:ext cx="2514575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691680" y="548680"/>
            <a:ext cx="720080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411760" y="548680"/>
            <a:ext cx="360040" cy="14401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771799" y="1412776"/>
            <a:ext cx="2514575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701255" y="10434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e</a:t>
            </a:r>
            <a:endParaRPr lang="fr-FR" baseline="-25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085367" y="64910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</a:t>
            </a:r>
            <a:r>
              <a:rPr lang="fr-FR" baseline="-25000" dirty="0" smtClean="0"/>
              <a:t>a</a:t>
            </a:r>
            <a:endParaRPr lang="fr-FR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6516215" y="1268760"/>
            <a:ext cx="720081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286017" y="108409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</a:t>
            </a:r>
            <a:endParaRPr lang="fr-FR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4341810" y="1412776"/>
            <a:ext cx="933251" cy="567854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771798" y="1124744"/>
            <a:ext cx="3744417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4341809" y="548680"/>
            <a:ext cx="933251" cy="569020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2771798" y="908720"/>
            <a:ext cx="360040" cy="7224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4161790" y="907554"/>
            <a:ext cx="360040" cy="7224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508054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370</Words>
  <Application>Microsoft Office PowerPoint</Application>
  <PresentationFormat>Affichage à l'écran (4:3)</PresentationFormat>
  <Paragraphs>196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Plaquette commerciale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2012-09-17T21:13:19Z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