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4" r:id="rId2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66" d="100"/>
          <a:sy n="66" d="100"/>
        </p:scale>
        <p:origin x="-16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28/07/2011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pic>
        <p:nvPicPr>
          <p:cNvPr id="15" name="Image 14" descr="logoPT transp2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209102" y="5581686"/>
            <a:ext cx="934897" cy="1276338"/>
          </a:xfrm>
          <a:prstGeom prst="rect">
            <a:avLst/>
          </a:prstGeom>
        </p:spPr>
      </p:pic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19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Plaquette commerciale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2011-07-28T18:46:27Z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