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72" r:id="rId1"/>
  </p:sldMasterIdLst>
  <p:notesMasterIdLst>
    <p:notesMasterId r:id="rId16"/>
  </p:notesMasterIdLst>
  <p:handoutMasterIdLst>
    <p:handoutMasterId r:id="rId17"/>
  </p:handoutMasterIdLst>
  <p:sldIdLst>
    <p:sldId id="256" r:id="rId2"/>
    <p:sldId id="257" r:id="rId3"/>
    <p:sldId id="258" r:id="rId4"/>
    <p:sldId id="260" r:id="rId5"/>
    <p:sldId id="261" r:id="rId6"/>
    <p:sldId id="262" r:id="rId7"/>
    <p:sldId id="263" r:id="rId8"/>
    <p:sldId id="270" r:id="rId9"/>
    <p:sldId id="271" r:id="rId10"/>
    <p:sldId id="265" r:id="rId11"/>
    <p:sldId id="266" r:id="rId12"/>
    <p:sldId id="272" r:id="rId13"/>
    <p:sldId id="267" r:id="rId14"/>
    <p:sldId id="269" r:id="rId15"/>
  </p:sldIdLst>
  <p:sldSz cx="9144000" cy="6858000" type="screen4x3"/>
  <p:notesSz cx="7099300" cy="10234613"/>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Aucun style, aucune grille">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E3FDE45-AF77-4B5C-9715-49D594BDF05E}" styleName="Style léger 1 - Accentuation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21E4AEA4-8DFA-4A89-87EB-49C32662AFE0}" styleName="Style moyen 2 - Accentuatio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867" autoAdjust="0"/>
    <p:restoredTop sz="94660"/>
  </p:normalViewPr>
  <p:slideViewPr>
    <p:cSldViewPr>
      <p:cViewPr varScale="1">
        <p:scale>
          <a:sx n="69" d="100"/>
          <a:sy n="69" d="100"/>
        </p:scale>
        <p:origin x="-1608" y="-96"/>
      </p:cViewPr>
      <p:guideLst>
        <p:guide orient="horz" pos="2160"/>
        <p:guide pos="2880"/>
      </p:guideLst>
    </p:cSldViewPr>
  </p:slideViewPr>
  <p:notesTextViewPr>
    <p:cViewPr>
      <p:scale>
        <a:sx n="100" d="100"/>
        <a:sy n="100" d="100"/>
      </p:scale>
      <p:origin x="0" y="0"/>
    </p:cViewPr>
  </p:notesTextViewPr>
  <p:notesViewPr>
    <p:cSldViewPr>
      <p:cViewPr varScale="1">
        <p:scale>
          <a:sx n="50" d="100"/>
          <a:sy n="50" d="100"/>
        </p:scale>
        <p:origin x="-2982" y="-96"/>
      </p:cViewPr>
      <p:guideLst>
        <p:guide orient="horz" pos="3223"/>
        <p:guide pos="2236"/>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AC09F0B-262C-4FC1-B4B2-6CE1041716FF}" type="doc">
      <dgm:prSet loTypeId="urn:microsoft.com/office/officeart/2005/8/layout/radial5" loCatId="cycle" qsTypeId="urn:microsoft.com/office/officeart/2005/8/quickstyle/simple1" qsCatId="simple" csTypeId="urn:microsoft.com/office/officeart/2005/8/colors/accent1_2" csCatId="accent1" phldr="1"/>
      <dgm:spPr/>
      <dgm:t>
        <a:bodyPr/>
        <a:lstStyle/>
        <a:p>
          <a:endParaRPr lang="fr-FR"/>
        </a:p>
      </dgm:t>
    </dgm:pt>
    <dgm:pt modelId="{CC7A09D6-CF51-4503-A499-AEF2F86A612F}">
      <dgm:prSet phldrT="[Texte]" custT="1">
        <dgm:style>
          <a:lnRef idx="1">
            <a:schemeClr val="accent3"/>
          </a:lnRef>
          <a:fillRef idx="2">
            <a:schemeClr val="accent3"/>
          </a:fillRef>
          <a:effectRef idx="1">
            <a:schemeClr val="accent3"/>
          </a:effectRef>
          <a:fontRef idx="minor">
            <a:schemeClr val="dk1"/>
          </a:fontRef>
        </dgm:style>
      </dgm:prSet>
      <dgm:spPr>
        <a:xfrm>
          <a:off x="2924185" y="2376261"/>
          <a:ext cx="1520108" cy="711836"/>
        </a:xfrm>
        <a:prstGeom prst="ellipse">
          <a:avLst/>
        </a:prstGeom>
        <a:ln/>
      </dgm:spPr>
      <dgm:t>
        <a:bodyPr/>
        <a:lstStyle/>
        <a:p>
          <a:r>
            <a:rPr lang="fr-FR" sz="800" dirty="0" smtClean="0">
              <a:solidFill>
                <a:sysClr val="windowText" lastClr="000000"/>
              </a:solidFill>
              <a:latin typeface="Calibri"/>
              <a:ea typeface="+mn-ea"/>
              <a:cs typeface="+mn-cs"/>
            </a:rPr>
            <a:t>Compétences</a:t>
          </a:r>
          <a:endParaRPr lang="fr-FR" sz="800" dirty="0">
            <a:solidFill>
              <a:sysClr val="windowText" lastClr="000000"/>
            </a:solidFill>
            <a:latin typeface="Calibri"/>
            <a:ea typeface="+mn-ea"/>
            <a:cs typeface="+mn-cs"/>
          </a:endParaRPr>
        </a:p>
      </dgm:t>
    </dgm:pt>
    <dgm:pt modelId="{6C9F694C-4D87-42C9-A17F-036DA80877D9}" type="parTrans" cxnId="{9B22C6CD-3D1B-4DDE-AE75-083131893F2D}">
      <dgm:prSet/>
      <dgm:spPr/>
      <dgm:t>
        <a:bodyPr/>
        <a:lstStyle/>
        <a:p>
          <a:endParaRPr lang="fr-FR" sz="800"/>
        </a:p>
      </dgm:t>
    </dgm:pt>
    <dgm:pt modelId="{E04762FD-5F95-45CE-AE4B-76F0F4EDD05D}" type="sibTrans" cxnId="{9B22C6CD-3D1B-4DDE-AE75-083131893F2D}">
      <dgm:prSet/>
      <dgm:spPr/>
      <dgm:t>
        <a:bodyPr/>
        <a:lstStyle/>
        <a:p>
          <a:endParaRPr lang="fr-FR" sz="800"/>
        </a:p>
      </dgm:t>
    </dgm:pt>
    <dgm:pt modelId="{D15BCD82-54F2-4B53-AD5B-FCD43A008746}">
      <dgm:prSet phldrT="[Texte]" custT="1">
        <dgm:style>
          <a:lnRef idx="1">
            <a:schemeClr val="accent5"/>
          </a:lnRef>
          <a:fillRef idx="2">
            <a:schemeClr val="accent5"/>
          </a:fillRef>
          <a:effectRef idx="1">
            <a:schemeClr val="accent5"/>
          </a:effectRef>
          <a:fontRef idx="minor">
            <a:schemeClr val="dk1"/>
          </a:fontRef>
        </dgm:style>
      </dgm:prSet>
      <dgm:spPr>
        <a:xfrm>
          <a:off x="3024335" y="936110"/>
          <a:ext cx="1368097" cy="510355"/>
        </a:xfrm>
        <a:prstGeom prst="ellipse">
          <a:avLst/>
        </a:prstGeom>
        <a:ln/>
      </dgm:spPr>
      <dgm:t>
        <a:bodyPr/>
        <a:lstStyle/>
        <a:p>
          <a:r>
            <a:rPr lang="fr-FR" sz="800" dirty="0" smtClean="0">
              <a:solidFill>
                <a:sysClr val="windowText" lastClr="000000"/>
              </a:solidFill>
              <a:latin typeface="Calibri"/>
              <a:ea typeface="+mn-ea"/>
              <a:cs typeface="+mn-cs"/>
            </a:rPr>
            <a:t>Concevoir</a:t>
          </a:r>
        </a:p>
      </dgm:t>
    </dgm:pt>
    <dgm:pt modelId="{5E9DFCFE-8035-47FF-8737-041E4392E51E}" type="parTrans" cxnId="{69DBF3AA-50E3-4C2F-93BC-81D38815D9F2}">
      <dgm:prSet custT="1">
        <dgm:style>
          <a:lnRef idx="1">
            <a:schemeClr val="accent5"/>
          </a:lnRef>
          <a:fillRef idx="2">
            <a:schemeClr val="accent5"/>
          </a:fillRef>
          <a:effectRef idx="1">
            <a:schemeClr val="accent5"/>
          </a:effectRef>
          <a:fontRef idx="minor">
            <a:schemeClr val="dk1"/>
          </a:fontRef>
        </dgm:style>
      </dgm:prSet>
      <dgm:spPr>
        <a:xfrm rot="16253861">
          <a:off x="3450452" y="1666895"/>
          <a:ext cx="492859" cy="516836"/>
        </a:xfrm>
        <a:prstGeom prst="rightArrow">
          <a:avLst>
            <a:gd name="adj1" fmla="val 60000"/>
            <a:gd name="adj2" fmla="val 50000"/>
          </a:avLst>
        </a:prstGeom>
        <a:ln/>
      </dgm:spPr>
      <dgm:t>
        <a:bodyPr/>
        <a:lstStyle/>
        <a:p>
          <a:endParaRPr lang="fr-FR" sz="800">
            <a:solidFill>
              <a:sysClr val="windowText" lastClr="000000"/>
            </a:solidFill>
            <a:latin typeface="Calibri"/>
            <a:ea typeface="+mn-ea"/>
            <a:cs typeface="+mn-cs"/>
          </a:endParaRPr>
        </a:p>
      </dgm:t>
    </dgm:pt>
    <dgm:pt modelId="{D82A9993-BEF0-4F2B-A0FE-323133071D30}" type="sibTrans" cxnId="{69DBF3AA-50E3-4C2F-93BC-81D38815D9F2}">
      <dgm:prSet/>
      <dgm:spPr/>
      <dgm:t>
        <a:bodyPr/>
        <a:lstStyle/>
        <a:p>
          <a:endParaRPr lang="fr-FR" sz="800"/>
        </a:p>
      </dgm:t>
    </dgm:pt>
    <dgm:pt modelId="{7D5AD727-B52D-4C15-8F81-ECF40C366E06}">
      <dgm:prSet phldrT="[Texte]" custT="1">
        <dgm:style>
          <a:lnRef idx="1">
            <a:schemeClr val="accent2"/>
          </a:lnRef>
          <a:fillRef idx="2">
            <a:schemeClr val="accent2"/>
          </a:fillRef>
          <a:effectRef idx="1">
            <a:schemeClr val="accent2"/>
          </a:effectRef>
          <a:fontRef idx="minor">
            <a:schemeClr val="dk1"/>
          </a:fontRef>
        </dgm:style>
      </dgm:prSet>
      <dgm:spPr>
        <a:xfrm>
          <a:off x="4824531" y="1440158"/>
          <a:ext cx="1368097" cy="617436"/>
        </a:xfrm>
        <a:prstGeom prst="ellipse">
          <a:avLst/>
        </a:prstGeom>
        <a:ln/>
      </dgm:spPr>
      <dgm:t>
        <a:bodyPr/>
        <a:lstStyle/>
        <a:p>
          <a:r>
            <a:rPr lang="fr-FR" sz="800" dirty="0" smtClean="0">
              <a:solidFill>
                <a:sysClr val="windowText" lastClr="000000"/>
              </a:solidFill>
              <a:latin typeface="Calibri"/>
              <a:ea typeface="+mn-ea"/>
              <a:cs typeface="+mn-cs"/>
            </a:rPr>
            <a:t>Réaliser</a:t>
          </a:r>
          <a:endParaRPr lang="fr-FR" sz="800" dirty="0">
            <a:solidFill>
              <a:sysClr val="windowText" lastClr="000000"/>
            </a:solidFill>
            <a:latin typeface="Calibri"/>
            <a:ea typeface="+mn-ea"/>
            <a:cs typeface="+mn-cs"/>
          </a:endParaRPr>
        </a:p>
      </dgm:t>
    </dgm:pt>
    <dgm:pt modelId="{FC2CD8C7-22DE-4FD8-BE5C-B5EFF3818DD1}" type="parTrans" cxnId="{1F6E322F-7A32-46B3-8384-36E159BC6A7B}">
      <dgm:prSet custT="1">
        <dgm:style>
          <a:lnRef idx="1">
            <a:schemeClr val="accent2"/>
          </a:lnRef>
          <a:fillRef idx="2">
            <a:schemeClr val="accent2"/>
          </a:fillRef>
          <a:effectRef idx="1">
            <a:schemeClr val="accent2"/>
          </a:effectRef>
          <a:fontRef idx="minor">
            <a:schemeClr val="dk1"/>
          </a:fontRef>
        </dgm:style>
      </dgm:prSet>
      <dgm:spPr>
        <a:xfrm rot="19900543">
          <a:off x="4345840" y="1973288"/>
          <a:ext cx="533870" cy="516836"/>
        </a:xfrm>
        <a:prstGeom prst="rightArrow">
          <a:avLst>
            <a:gd name="adj1" fmla="val 60000"/>
            <a:gd name="adj2" fmla="val 50000"/>
          </a:avLst>
        </a:prstGeom>
        <a:ln/>
      </dgm:spPr>
      <dgm:t>
        <a:bodyPr/>
        <a:lstStyle/>
        <a:p>
          <a:endParaRPr lang="fr-FR" sz="800">
            <a:solidFill>
              <a:sysClr val="windowText" lastClr="000000"/>
            </a:solidFill>
            <a:latin typeface="Calibri"/>
            <a:ea typeface="+mn-ea"/>
            <a:cs typeface="+mn-cs"/>
          </a:endParaRPr>
        </a:p>
      </dgm:t>
    </dgm:pt>
    <dgm:pt modelId="{92842FD9-58C7-469D-B912-ED30619B3461}" type="sibTrans" cxnId="{1F6E322F-7A32-46B3-8384-36E159BC6A7B}">
      <dgm:prSet/>
      <dgm:spPr/>
      <dgm:t>
        <a:bodyPr/>
        <a:lstStyle/>
        <a:p>
          <a:endParaRPr lang="fr-FR" sz="800"/>
        </a:p>
      </dgm:t>
    </dgm:pt>
    <dgm:pt modelId="{CCC2B308-0DFF-4091-B48B-803AE41778E3}">
      <dgm:prSet phldrT="[Texte]" custT="1">
        <dgm:style>
          <a:lnRef idx="1">
            <a:schemeClr val="accent2"/>
          </a:lnRef>
          <a:fillRef idx="2">
            <a:schemeClr val="accent2"/>
          </a:fillRef>
          <a:effectRef idx="1">
            <a:schemeClr val="accent2"/>
          </a:effectRef>
          <a:fontRef idx="minor">
            <a:schemeClr val="dk1"/>
          </a:fontRef>
        </dgm:style>
      </dgm:prSet>
      <dgm:spPr>
        <a:xfrm>
          <a:off x="4999263" y="2873204"/>
          <a:ext cx="1368097" cy="630501"/>
        </a:xfrm>
        <a:prstGeom prst="ellipse">
          <a:avLst/>
        </a:prstGeom>
        <a:ln/>
      </dgm:spPr>
      <dgm:t>
        <a:bodyPr/>
        <a:lstStyle/>
        <a:p>
          <a:r>
            <a:rPr lang="fr-FR" sz="800" dirty="0" smtClean="0">
              <a:solidFill>
                <a:sysClr val="windowText" lastClr="000000"/>
              </a:solidFill>
              <a:latin typeface="Calibri"/>
              <a:ea typeface="+mn-ea"/>
              <a:cs typeface="+mn-cs"/>
            </a:rPr>
            <a:t>Expérimenter</a:t>
          </a:r>
          <a:endParaRPr lang="fr-FR" sz="800" dirty="0">
            <a:solidFill>
              <a:sysClr val="windowText" lastClr="000000"/>
            </a:solidFill>
            <a:latin typeface="Calibri"/>
            <a:ea typeface="+mn-ea"/>
            <a:cs typeface="+mn-cs"/>
          </a:endParaRPr>
        </a:p>
      </dgm:t>
    </dgm:pt>
    <dgm:pt modelId="{7B81B71B-46D0-4A6D-830C-D40787DA03E8}" type="parTrans" cxnId="{E293F5C5-9FA2-4796-846E-318452D9245E}">
      <dgm:prSet custT="1">
        <dgm:style>
          <a:lnRef idx="1">
            <a:schemeClr val="accent2"/>
          </a:lnRef>
          <a:fillRef idx="2">
            <a:schemeClr val="accent2"/>
          </a:fillRef>
          <a:effectRef idx="1">
            <a:schemeClr val="accent2"/>
          </a:effectRef>
          <a:fontRef idx="minor">
            <a:schemeClr val="dk1"/>
          </a:fontRef>
        </dgm:style>
      </dgm:prSet>
      <dgm:spPr>
        <a:xfrm rot="771429">
          <a:off x="4517299" y="2707507"/>
          <a:ext cx="382096" cy="516836"/>
        </a:xfrm>
        <a:prstGeom prst="rightArrow">
          <a:avLst>
            <a:gd name="adj1" fmla="val 60000"/>
            <a:gd name="adj2" fmla="val 50000"/>
          </a:avLst>
        </a:prstGeom>
        <a:ln/>
      </dgm:spPr>
      <dgm:t>
        <a:bodyPr/>
        <a:lstStyle/>
        <a:p>
          <a:endParaRPr lang="fr-FR" sz="800">
            <a:solidFill>
              <a:sysClr val="windowText" lastClr="000000"/>
            </a:solidFill>
            <a:latin typeface="Calibri"/>
            <a:ea typeface="+mn-ea"/>
            <a:cs typeface="+mn-cs"/>
          </a:endParaRPr>
        </a:p>
      </dgm:t>
    </dgm:pt>
    <dgm:pt modelId="{86F0E311-87DC-4734-807F-C04DD816D27D}" type="sibTrans" cxnId="{E293F5C5-9FA2-4796-846E-318452D9245E}">
      <dgm:prSet/>
      <dgm:spPr/>
      <dgm:t>
        <a:bodyPr/>
        <a:lstStyle/>
        <a:p>
          <a:endParaRPr lang="fr-FR" sz="800"/>
        </a:p>
      </dgm:t>
    </dgm:pt>
    <dgm:pt modelId="{429AED82-4220-4FA6-BFD1-9BFC6D52522A}">
      <dgm:prSet phldrT="[Texte]" custT="1">
        <dgm:style>
          <a:lnRef idx="1">
            <a:schemeClr val="accent5"/>
          </a:lnRef>
          <a:fillRef idx="2">
            <a:schemeClr val="accent5"/>
          </a:fillRef>
          <a:effectRef idx="1">
            <a:schemeClr val="accent5"/>
          </a:effectRef>
          <a:fontRef idx="minor">
            <a:schemeClr val="dk1"/>
          </a:fontRef>
        </dgm:style>
      </dgm:prSet>
      <dgm:spPr>
        <a:xfrm>
          <a:off x="1296144" y="1440159"/>
          <a:ext cx="1368097" cy="614248"/>
        </a:xfrm>
        <a:prstGeom prst="ellipse">
          <a:avLst/>
        </a:prstGeom>
        <a:ln/>
      </dgm:spPr>
      <dgm:t>
        <a:bodyPr/>
        <a:lstStyle/>
        <a:p>
          <a:r>
            <a:rPr lang="fr-FR" sz="800" dirty="0" smtClean="0">
              <a:solidFill>
                <a:sysClr val="windowText" lastClr="000000"/>
              </a:solidFill>
              <a:latin typeface="Calibri"/>
              <a:ea typeface="+mn-ea"/>
              <a:cs typeface="+mn-cs"/>
            </a:rPr>
            <a:t>Communiquer</a:t>
          </a:r>
        </a:p>
      </dgm:t>
    </dgm:pt>
    <dgm:pt modelId="{51BD329E-6830-43BB-B09C-E770653834F2}" type="parTrans" cxnId="{A2BEC598-FE8B-4C64-832D-EFF2E6F316C2}">
      <dgm:prSet custT="1">
        <dgm:style>
          <a:lnRef idx="1">
            <a:schemeClr val="accent5"/>
          </a:lnRef>
          <a:fillRef idx="2">
            <a:schemeClr val="accent5"/>
          </a:fillRef>
          <a:effectRef idx="1">
            <a:schemeClr val="accent5"/>
          </a:effectRef>
          <a:fontRef idx="minor">
            <a:schemeClr val="dk1"/>
          </a:fontRef>
        </dgm:style>
      </dgm:prSet>
      <dgm:spPr>
        <a:xfrm rot="12601610">
          <a:off x="2568212" y="1971300"/>
          <a:ext cx="493359" cy="516836"/>
        </a:xfrm>
        <a:prstGeom prst="rightArrow">
          <a:avLst>
            <a:gd name="adj1" fmla="val 60000"/>
            <a:gd name="adj2" fmla="val 50000"/>
          </a:avLst>
        </a:prstGeom>
        <a:ln/>
      </dgm:spPr>
      <dgm:t>
        <a:bodyPr/>
        <a:lstStyle/>
        <a:p>
          <a:endParaRPr lang="fr-FR" sz="800">
            <a:solidFill>
              <a:sysClr val="windowText" lastClr="000000"/>
            </a:solidFill>
            <a:latin typeface="Calibri"/>
            <a:ea typeface="+mn-ea"/>
            <a:cs typeface="+mn-cs"/>
          </a:endParaRPr>
        </a:p>
      </dgm:t>
    </dgm:pt>
    <dgm:pt modelId="{3D00A040-3661-4F05-9AED-3F7171D38CC8}" type="sibTrans" cxnId="{A2BEC598-FE8B-4C64-832D-EFF2E6F316C2}">
      <dgm:prSet/>
      <dgm:spPr/>
      <dgm:t>
        <a:bodyPr/>
        <a:lstStyle/>
        <a:p>
          <a:endParaRPr lang="fr-FR" sz="800"/>
        </a:p>
      </dgm:t>
    </dgm:pt>
    <dgm:pt modelId="{FB167E6D-95F4-486A-9684-49CF8F1EDC35}">
      <dgm:prSet phldrT="[Texte]" custT="1">
        <dgm:style>
          <a:lnRef idx="1">
            <a:schemeClr val="accent3"/>
          </a:lnRef>
          <a:fillRef idx="2">
            <a:schemeClr val="accent3"/>
          </a:fillRef>
          <a:effectRef idx="1">
            <a:schemeClr val="accent3"/>
          </a:effectRef>
          <a:fontRef idx="minor">
            <a:schemeClr val="dk1"/>
          </a:fontRef>
        </dgm:style>
      </dgm:prSet>
      <dgm:spPr>
        <a:xfrm>
          <a:off x="4104453" y="3888427"/>
          <a:ext cx="1368097" cy="532477"/>
        </a:xfrm>
        <a:prstGeom prst="ellipse">
          <a:avLst/>
        </a:prstGeom>
        <a:ln/>
      </dgm:spPr>
      <dgm:t>
        <a:bodyPr/>
        <a:lstStyle/>
        <a:p>
          <a:r>
            <a:rPr lang="fr-FR" sz="800" dirty="0" smtClean="0">
              <a:solidFill>
                <a:sysClr val="windowText" lastClr="000000"/>
              </a:solidFill>
              <a:latin typeface="Calibri"/>
              <a:ea typeface="+mn-ea"/>
              <a:cs typeface="+mn-cs"/>
            </a:rPr>
            <a:t>Analyser</a:t>
          </a:r>
        </a:p>
      </dgm:t>
    </dgm:pt>
    <dgm:pt modelId="{DB17F1C1-8100-4A84-9268-85BC9401DCC5}" type="parTrans" cxnId="{EDE851F5-EECF-41D5-A859-0BED15D98140}">
      <dgm:prSet custT="1">
        <dgm:style>
          <a:lnRef idx="1">
            <a:schemeClr val="accent3"/>
          </a:lnRef>
          <a:fillRef idx="2">
            <a:schemeClr val="accent3"/>
          </a:fillRef>
          <a:effectRef idx="1">
            <a:schemeClr val="accent3"/>
          </a:effectRef>
          <a:fontRef idx="minor">
            <a:schemeClr val="dk1"/>
          </a:fontRef>
        </dgm:style>
      </dgm:prSet>
      <dgm:spPr>
        <a:xfrm rot="3130689">
          <a:off x="3978089" y="3212328"/>
          <a:ext cx="558987" cy="516836"/>
        </a:xfrm>
        <a:prstGeom prst="rightArrow">
          <a:avLst>
            <a:gd name="adj1" fmla="val 60000"/>
            <a:gd name="adj2" fmla="val 50000"/>
          </a:avLst>
        </a:prstGeom>
        <a:ln/>
      </dgm:spPr>
      <dgm:t>
        <a:bodyPr/>
        <a:lstStyle/>
        <a:p>
          <a:endParaRPr lang="fr-FR" sz="800">
            <a:solidFill>
              <a:sysClr val="windowText" lastClr="000000"/>
            </a:solidFill>
            <a:latin typeface="Calibri"/>
            <a:ea typeface="+mn-ea"/>
            <a:cs typeface="+mn-cs"/>
          </a:endParaRPr>
        </a:p>
      </dgm:t>
    </dgm:pt>
    <dgm:pt modelId="{CF9EB4C0-46C5-472F-847A-42C49CDB749A}" type="sibTrans" cxnId="{EDE851F5-EECF-41D5-A859-0BED15D98140}">
      <dgm:prSet/>
      <dgm:spPr/>
      <dgm:t>
        <a:bodyPr/>
        <a:lstStyle/>
        <a:p>
          <a:endParaRPr lang="fr-FR" sz="800"/>
        </a:p>
      </dgm:t>
    </dgm:pt>
    <dgm:pt modelId="{AF54BFE1-C9F7-4646-9391-D6163A259868}">
      <dgm:prSet phldrT="[Texte]" custT="1">
        <dgm:style>
          <a:lnRef idx="1">
            <a:schemeClr val="accent2"/>
          </a:lnRef>
          <a:fillRef idx="2">
            <a:schemeClr val="accent2"/>
          </a:fillRef>
          <a:effectRef idx="1">
            <a:schemeClr val="accent2"/>
          </a:effectRef>
          <a:fontRef idx="minor">
            <a:schemeClr val="dk1"/>
          </a:fontRef>
        </dgm:style>
      </dgm:prSet>
      <dgm:spPr>
        <a:xfrm>
          <a:off x="2088233" y="3888435"/>
          <a:ext cx="1368097" cy="532477"/>
        </a:xfrm>
        <a:prstGeom prst="ellipse">
          <a:avLst/>
        </a:prstGeom>
        <a:ln/>
      </dgm:spPr>
      <dgm:t>
        <a:bodyPr/>
        <a:lstStyle/>
        <a:p>
          <a:r>
            <a:rPr lang="fr-FR" sz="800" dirty="0" smtClean="0">
              <a:solidFill>
                <a:sysClr val="windowText" lastClr="000000"/>
              </a:solidFill>
              <a:latin typeface="Calibri"/>
              <a:ea typeface="+mn-ea"/>
              <a:cs typeface="+mn-cs"/>
            </a:rPr>
            <a:t>Modéliser</a:t>
          </a:r>
        </a:p>
      </dgm:t>
    </dgm:pt>
    <dgm:pt modelId="{3EB26ABE-F2BD-4028-99EC-F1E8582BA826}" type="parTrans" cxnId="{738194C6-EC65-440B-ACBA-EA2A0BF276CE}">
      <dgm:prSet custT="1">
        <dgm:style>
          <a:lnRef idx="1">
            <a:schemeClr val="accent2"/>
          </a:lnRef>
          <a:fillRef idx="2">
            <a:schemeClr val="accent2"/>
          </a:fillRef>
          <a:effectRef idx="1">
            <a:schemeClr val="accent2"/>
          </a:effectRef>
          <a:fontRef idx="minor">
            <a:schemeClr val="dk1"/>
          </a:fontRef>
        </dgm:style>
      </dgm:prSet>
      <dgm:spPr>
        <a:xfrm rot="7359830">
          <a:off x="2950554" y="3213944"/>
          <a:ext cx="518312" cy="516836"/>
        </a:xfrm>
        <a:prstGeom prst="rightArrow">
          <a:avLst>
            <a:gd name="adj1" fmla="val 60000"/>
            <a:gd name="adj2" fmla="val 50000"/>
          </a:avLst>
        </a:prstGeom>
        <a:ln/>
      </dgm:spPr>
      <dgm:t>
        <a:bodyPr/>
        <a:lstStyle/>
        <a:p>
          <a:endParaRPr lang="fr-FR" sz="800">
            <a:solidFill>
              <a:sysClr val="windowText" lastClr="000000"/>
            </a:solidFill>
            <a:latin typeface="Calibri"/>
            <a:ea typeface="+mn-ea"/>
            <a:cs typeface="+mn-cs"/>
          </a:endParaRPr>
        </a:p>
      </dgm:t>
    </dgm:pt>
    <dgm:pt modelId="{7568927D-FC3D-42AA-B1C2-779A2F90BA1A}" type="sibTrans" cxnId="{738194C6-EC65-440B-ACBA-EA2A0BF276CE}">
      <dgm:prSet/>
      <dgm:spPr/>
      <dgm:t>
        <a:bodyPr/>
        <a:lstStyle/>
        <a:p>
          <a:endParaRPr lang="fr-FR" sz="800"/>
        </a:p>
      </dgm:t>
    </dgm:pt>
    <dgm:pt modelId="{62C52E52-C1AD-47B5-9DB2-222920B632D5}">
      <dgm:prSet phldrT="[Texte]" custT="1">
        <dgm:style>
          <a:lnRef idx="1">
            <a:schemeClr val="accent2"/>
          </a:lnRef>
          <a:fillRef idx="2">
            <a:schemeClr val="accent2"/>
          </a:fillRef>
          <a:effectRef idx="1">
            <a:schemeClr val="accent2"/>
          </a:effectRef>
          <a:fontRef idx="minor">
            <a:schemeClr val="dk1"/>
          </a:fontRef>
        </dgm:style>
      </dgm:prSet>
      <dgm:spPr>
        <a:xfrm>
          <a:off x="1080112" y="2952332"/>
          <a:ext cx="1368097" cy="472253"/>
        </a:xfrm>
        <a:prstGeom prst="ellipse">
          <a:avLst/>
        </a:prstGeom>
        <a:ln/>
      </dgm:spPr>
      <dgm:t>
        <a:bodyPr/>
        <a:lstStyle/>
        <a:p>
          <a:r>
            <a:rPr lang="fr-FR" sz="800" dirty="0" smtClean="0">
              <a:solidFill>
                <a:sysClr val="windowText" lastClr="000000"/>
              </a:solidFill>
              <a:latin typeface="Calibri"/>
              <a:ea typeface="+mn-ea"/>
              <a:cs typeface="+mn-cs"/>
            </a:rPr>
            <a:t>Résoudre</a:t>
          </a:r>
        </a:p>
      </dgm:t>
    </dgm:pt>
    <dgm:pt modelId="{5B9EB4C0-1E68-48AE-AF26-3DE02EFE5D06}" type="parTrans" cxnId="{28593B54-6CAA-46DD-A60F-B65FBE49C607}">
      <dgm:prSet custT="1">
        <dgm:style>
          <a:lnRef idx="1">
            <a:schemeClr val="accent2"/>
          </a:lnRef>
          <a:fillRef idx="2">
            <a:schemeClr val="accent2"/>
          </a:fillRef>
          <a:effectRef idx="1">
            <a:schemeClr val="accent2"/>
          </a:effectRef>
          <a:fontRef idx="minor">
            <a:schemeClr val="dk1"/>
          </a:fontRef>
        </dgm:style>
      </dgm:prSet>
      <dgm:spPr>
        <a:xfrm rot="9997946">
          <a:off x="2492309" y="2713066"/>
          <a:ext cx="369814" cy="516836"/>
        </a:xfrm>
        <a:prstGeom prst="rightArrow">
          <a:avLst>
            <a:gd name="adj1" fmla="val 60000"/>
            <a:gd name="adj2" fmla="val 50000"/>
          </a:avLst>
        </a:prstGeom>
        <a:ln/>
      </dgm:spPr>
      <dgm:t>
        <a:bodyPr/>
        <a:lstStyle/>
        <a:p>
          <a:endParaRPr lang="fr-FR" sz="800">
            <a:solidFill>
              <a:sysClr val="windowText" lastClr="000000"/>
            </a:solidFill>
            <a:latin typeface="Calibri"/>
            <a:ea typeface="+mn-ea"/>
            <a:cs typeface="+mn-cs"/>
          </a:endParaRPr>
        </a:p>
      </dgm:t>
    </dgm:pt>
    <dgm:pt modelId="{E35DC3D1-23F4-46B8-A668-702D0A5F3BA7}" type="sibTrans" cxnId="{28593B54-6CAA-46DD-A60F-B65FBE49C607}">
      <dgm:prSet/>
      <dgm:spPr/>
      <dgm:t>
        <a:bodyPr/>
        <a:lstStyle/>
        <a:p>
          <a:endParaRPr lang="fr-FR" sz="800"/>
        </a:p>
      </dgm:t>
    </dgm:pt>
    <dgm:pt modelId="{27F82ACC-B48B-4BAF-B8F5-E19DE7EFBFE6}" type="pres">
      <dgm:prSet presAssocID="{EAC09F0B-262C-4FC1-B4B2-6CE1041716FF}" presName="Name0" presStyleCnt="0">
        <dgm:presLayoutVars>
          <dgm:chMax val="1"/>
          <dgm:dir/>
          <dgm:animLvl val="ctr"/>
          <dgm:resizeHandles val="exact"/>
        </dgm:presLayoutVars>
      </dgm:prSet>
      <dgm:spPr/>
      <dgm:t>
        <a:bodyPr/>
        <a:lstStyle/>
        <a:p>
          <a:endParaRPr lang="fr-FR"/>
        </a:p>
      </dgm:t>
    </dgm:pt>
    <dgm:pt modelId="{DF09870F-F5ED-4920-B7E1-9F0D91D7F1CD}" type="pres">
      <dgm:prSet presAssocID="{CC7A09D6-CF51-4503-A499-AEF2F86A612F}" presName="centerShape" presStyleLbl="node0" presStyleIdx="0" presStyleCnt="1" custScaleY="46828"/>
      <dgm:spPr/>
      <dgm:t>
        <a:bodyPr/>
        <a:lstStyle/>
        <a:p>
          <a:endParaRPr lang="fr-FR"/>
        </a:p>
      </dgm:t>
    </dgm:pt>
    <dgm:pt modelId="{A2FC416A-EBC7-46CE-8A00-5E59C50D8257}" type="pres">
      <dgm:prSet presAssocID="{5E9DFCFE-8035-47FF-8737-041E4392E51E}" presName="parTrans" presStyleLbl="sibTrans2D1" presStyleIdx="0" presStyleCnt="7"/>
      <dgm:spPr/>
      <dgm:t>
        <a:bodyPr/>
        <a:lstStyle/>
        <a:p>
          <a:endParaRPr lang="fr-FR"/>
        </a:p>
      </dgm:t>
    </dgm:pt>
    <dgm:pt modelId="{C36A42E1-BA91-4E47-B26A-022A82C87076}" type="pres">
      <dgm:prSet presAssocID="{5E9DFCFE-8035-47FF-8737-041E4392E51E}" presName="connectorText" presStyleLbl="sibTrans2D1" presStyleIdx="0" presStyleCnt="7"/>
      <dgm:spPr/>
      <dgm:t>
        <a:bodyPr/>
        <a:lstStyle/>
        <a:p>
          <a:endParaRPr lang="fr-FR"/>
        </a:p>
      </dgm:t>
    </dgm:pt>
    <dgm:pt modelId="{15FE29C2-5BA5-4DFC-BAC0-77F2915FA520}" type="pres">
      <dgm:prSet presAssocID="{D15BCD82-54F2-4B53-AD5B-FCD43A008746}" presName="node" presStyleLbl="node1" presStyleIdx="0" presStyleCnt="7" custScaleY="37304" custRadScaleRad="75157" custRadScaleInc="3491">
        <dgm:presLayoutVars>
          <dgm:bulletEnabled val="1"/>
        </dgm:presLayoutVars>
      </dgm:prSet>
      <dgm:spPr/>
      <dgm:t>
        <a:bodyPr/>
        <a:lstStyle/>
        <a:p>
          <a:endParaRPr lang="fr-FR"/>
        </a:p>
      </dgm:t>
    </dgm:pt>
    <dgm:pt modelId="{B1A927CB-9F4B-4F29-AD07-9974F3A6F2F9}" type="pres">
      <dgm:prSet presAssocID="{FC2CD8C7-22DE-4FD8-BE5C-B5EFF3818DD1}" presName="parTrans" presStyleLbl="sibTrans2D1" presStyleIdx="1" presStyleCnt="7"/>
      <dgm:spPr/>
      <dgm:t>
        <a:bodyPr/>
        <a:lstStyle/>
        <a:p>
          <a:endParaRPr lang="fr-FR"/>
        </a:p>
      </dgm:t>
    </dgm:pt>
    <dgm:pt modelId="{327B7C4E-C444-4ED2-92AB-EFA2130B78B5}" type="pres">
      <dgm:prSet presAssocID="{FC2CD8C7-22DE-4FD8-BE5C-B5EFF3818DD1}" presName="connectorText" presStyleLbl="sibTrans2D1" presStyleIdx="1" presStyleCnt="7"/>
      <dgm:spPr/>
      <dgm:t>
        <a:bodyPr/>
        <a:lstStyle/>
        <a:p>
          <a:endParaRPr lang="fr-FR"/>
        </a:p>
      </dgm:t>
    </dgm:pt>
    <dgm:pt modelId="{7FD38485-6BD0-444D-A652-5E06AE00A9E5}" type="pres">
      <dgm:prSet presAssocID="{7D5AD727-B52D-4C15-8F81-ECF40C366E06}" presName="node" presStyleLbl="node1" presStyleIdx="1" presStyleCnt="7" custScaleY="45131" custRadScaleRad="101072" custRadScaleInc="39850">
        <dgm:presLayoutVars>
          <dgm:bulletEnabled val="1"/>
        </dgm:presLayoutVars>
      </dgm:prSet>
      <dgm:spPr/>
      <dgm:t>
        <a:bodyPr/>
        <a:lstStyle/>
        <a:p>
          <a:endParaRPr lang="fr-FR"/>
        </a:p>
      </dgm:t>
    </dgm:pt>
    <dgm:pt modelId="{56098039-CBAF-478E-849E-420E970445A4}" type="pres">
      <dgm:prSet presAssocID="{7B81B71B-46D0-4A6D-830C-D40787DA03E8}" presName="parTrans" presStyleLbl="sibTrans2D1" presStyleIdx="2" presStyleCnt="7"/>
      <dgm:spPr/>
      <dgm:t>
        <a:bodyPr/>
        <a:lstStyle/>
        <a:p>
          <a:endParaRPr lang="fr-FR"/>
        </a:p>
      </dgm:t>
    </dgm:pt>
    <dgm:pt modelId="{01C07FA7-6127-46B1-A25D-7D27D71C42AE}" type="pres">
      <dgm:prSet presAssocID="{7B81B71B-46D0-4A6D-830C-D40787DA03E8}" presName="connectorText" presStyleLbl="sibTrans2D1" presStyleIdx="2" presStyleCnt="7"/>
      <dgm:spPr/>
      <dgm:t>
        <a:bodyPr/>
        <a:lstStyle/>
        <a:p>
          <a:endParaRPr lang="fr-FR"/>
        </a:p>
      </dgm:t>
    </dgm:pt>
    <dgm:pt modelId="{FAA93E91-15D2-48FB-9F1C-1C1D6FCB396A}" type="pres">
      <dgm:prSet presAssocID="{CCC2B308-0DFF-4091-B48B-803AE41778E3}" presName="node" presStyleLbl="node1" presStyleIdx="2" presStyleCnt="7" custScaleY="46086">
        <dgm:presLayoutVars>
          <dgm:bulletEnabled val="1"/>
        </dgm:presLayoutVars>
      </dgm:prSet>
      <dgm:spPr/>
      <dgm:t>
        <a:bodyPr/>
        <a:lstStyle/>
        <a:p>
          <a:endParaRPr lang="fr-FR"/>
        </a:p>
      </dgm:t>
    </dgm:pt>
    <dgm:pt modelId="{1DFFE085-0465-4C9C-91D0-B8BC9794280B}" type="pres">
      <dgm:prSet presAssocID="{DB17F1C1-8100-4A84-9268-85BC9401DCC5}" presName="parTrans" presStyleLbl="sibTrans2D1" presStyleIdx="3" presStyleCnt="7"/>
      <dgm:spPr/>
      <dgm:t>
        <a:bodyPr/>
        <a:lstStyle/>
        <a:p>
          <a:endParaRPr lang="fr-FR"/>
        </a:p>
      </dgm:t>
    </dgm:pt>
    <dgm:pt modelId="{80B1C042-E483-4375-8C28-86D3502EDF84}" type="pres">
      <dgm:prSet presAssocID="{DB17F1C1-8100-4A84-9268-85BC9401DCC5}" presName="connectorText" presStyleLbl="sibTrans2D1" presStyleIdx="3" presStyleCnt="7"/>
      <dgm:spPr/>
      <dgm:t>
        <a:bodyPr/>
        <a:lstStyle/>
        <a:p>
          <a:endParaRPr lang="fr-FR"/>
        </a:p>
      </dgm:t>
    </dgm:pt>
    <dgm:pt modelId="{57029F2B-C901-4E73-B66B-D494F113F112}" type="pres">
      <dgm:prSet presAssocID="{FB167E6D-95F4-486A-9684-49CF8F1EDC35}" presName="node" presStyleLbl="node1" presStyleIdx="3" presStyleCnt="7" custScaleY="38921" custRadScaleRad="87823" custRadScaleInc="-47085">
        <dgm:presLayoutVars>
          <dgm:bulletEnabled val="1"/>
        </dgm:presLayoutVars>
      </dgm:prSet>
      <dgm:spPr/>
      <dgm:t>
        <a:bodyPr/>
        <a:lstStyle/>
        <a:p>
          <a:endParaRPr lang="fr-FR"/>
        </a:p>
      </dgm:t>
    </dgm:pt>
    <dgm:pt modelId="{DB595E4D-B805-4A4A-88B2-DF5095B26C26}" type="pres">
      <dgm:prSet presAssocID="{3EB26ABE-F2BD-4028-99EC-F1E8582BA826}" presName="parTrans" presStyleLbl="sibTrans2D1" presStyleIdx="4" presStyleCnt="7"/>
      <dgm:spPr/>
      <dgm:t>
        <a:bodyPr/>
        <a:lstStyle/>
        <a:p>
          <a:endParaRPr lang="fr-FR"/>
        </a:p>
      </dgm:t>
    </dgm:pt>
    <dgm:pt modelId="{63F394C0-7139-45BF-B22D-425E9C732477}" type="pres">
      <dgm:prSet presAssocID="{3EB26ABE-F2BD-4028-99EC-F1E8582BA826}" presName="connectorText" presStyleLbl="sibTrans2D1" presStyleIdx="4" presStyleCnt="7"/>
      <dgm:spPr/>
      <dgm:t>
        <a:bodyPr/>
        <a:lstStyle/>
        <a:p>
          <a:endParaRPr lang="fr-FR"/>
        </a:p>
      </dgm:t>
    </dgm:pt>
    <dgm:pt modelId="{CDF56BA1-CC1C-4AF6-9FD5-5ECAD45B1E19}" type="pres">
      <dgm:prSet presAssocID="{AF54BFE1-C9F7-4646-9391-D6163A259868}" presName="node" presStyleLbl="node1" presStyleIdx="4" presStyleCnt="7" custScaleY="38921" custRadScaleRad="82406" custRadScaleInc="27026">
        <dgm:presLayoutVars>
          <dgm:bulletEnabled val="1"/>
        </dgm:presLayoutVars>
      </dgm:prSet>
      <dgm:spPr/>
      <dgm:t>
        <a:bodyPr/>
        <a:lstStyle/>
        <a:p>
          <a:endParaRPr lang="fr-FR"/>
        </a:p>
      </dgm:t>
    </dgm:pt>
    <dgm:pt modelId="{92EA049D-F3DB-461A-959D-8698A61CDADA}" type="pres">
      <dgm:prSet presAssocID="{5B9EB4C0-1E68-48AE-AF26-3DE02EFE5D06}" presName="parTrans" presStyleLbl="sibTrans2D1" presStyleIdx="5" presStyleCnt="7"/>
      <dgm:spPr/>
      <dgm:t>
        <a:bodyPr/>
        <a:lstStyle/>
        <a:p>
          <a:endParaRPr lang="fr-FR"/>
        </a:p>
      </dgm:t>
    </dgm:pt>
    <dgm:pt modelId="{88188D4A-CCE1-4990-A9B4-FA0168379059}" type="pres">
      <dgm:prSet presAssocID="{5B9EB4C0-1E68-48AE-AF26-3DE02EFE5D06}" presName="connectorText" presStyleLbl="sibTrans2D1" presStyleIdx="5" presStyleCnt="7"/>
      <dgm:spPr/>
      <dgm:t>
        <a:bodyPr/>
        <a:lstStyle/>
        <a:p>
          <a:endParaRPr lang="fr-FR"/>
        </a:p>
      </dgm:t>
    </dgm:pt>
    <dgm:pt modelId="{49BFCD7E-D52E-418B-850F-E0FEDBDC3C1A}" type="pres">
      <dgm:prSet presAssocID="{62C52E52-C1AD-47B5-9DB2-222920B632D5}" presName="node" presStyleLbl="node1" presStyleIdx="5" presStyleCnt="7" custScaleY="34519" custRadScaleRad="96248" custRadScaleInc="-1985">
        <dgm:presLayoutVars>
          <dgm:bulletEnabled val="1"/>
        </dgm:presLayoutVars>
      </dgm:prSet>
      <dgm:spPr/>
      <dgm:t>
        <a:bodyPr/>
        <a:lstStyle/>
        <a:p>
          <a:endParaRPr lang="fr-FR"/>
        </a:p>
      </dgm:t>
    </dgm:pt>
    <dgm:pt modelId="{D73A92E1-6647-4ED8-BAB6-78EC34CB8AD1}" type="pres">
      <dgm:prSet presAssocID="{51BD329E-6830-43BB-B09C-E770653834F2}" presName="parTrans" presStyleLbl="sibTrans2D1" presStyleIdx="6" presStyleCnt="7"/>
      <dgm:spPr/>
      <dgm:t>
        <a:bodyPr/>
        <a:lstStyle/>
        <a:p>
          <a:endParaRPr lang="fr-FR"/>
        </a:p>
      </dgm:t>
    </dgm:pt>
    <dgm:pt modelId="{644D3658-E40F-435C-8159-E49BEEDB7CAC}" type="pres">
      <dgm:prSet presAssocID="{51BD329E-6830-43BB-B09C-E770653834F2}" presName="connectorText" presStyleLbl="sibTrans2D1" presStyleIdx="6" presStyleCnt="7"/>
      <dgm:spPr/>
      <dgm:t>
        <a:bodyPr/>
        <a:lstStyle/>
        <a:p>
          <a:endParaRPr lang="fr-FR"/>
        </a:p>
      </dgm:t>
    </dgm:pt>
    <dgm:pt modelId="{0898BD1C-0D41-48F1-BA11-A3086BB4EAB8}" type="pres">
      <dgm:prSet presAssocID="{429AED82-4220-4FA6-BFD1-9BFC6D52522A}" presName="node" presStyleLbl="node1" presStyleIdx="6" presStyleCnt="7" custScaleY="44898" custRadScaleRad="95987" custRadScaleInc="-33229">
        <dgm:presLayoutVars>
          <dgm:bulletEnabled val="1"/>
        </dgm:presLayoutVars>
      </dgm:prSet>
      <dgm:spPr/>
      <dgm:t>
        <a:bodyPr/>
        <a:lstStyle/>
        <a:p>
          <a:endParaRPr lang="fr-FR"/>
        </a:p>
      </dgm:t>
    </dgm:pt>
  </dgm:ptLst>
  <dgm:cxnLst>
    <dgm:cxn modelId="{198E6182-0C42-49D1-A186-791534C3B7AD}" type="presOf" srcId="{FC2CD8C7-22DE-4FD8-BE5C-B5EFF3818DD1}" destId="{327B7C4E-C444-4ED2-92AB-EFA2130B78B5}" srcOrd="1" destOrd="0" presId="urn:microsoft.com/office/officeart/2005/8/layout/radial5"/>
    <dgm:cxn modelId="{34B2919B-CE63-4FBB-864A-C2833B820880}" type="presOf" srcId="{CC7A09D6-CF51-4503-A499-AEF2F86A612F}" destId="{DF09870F-F5ED-4920-B7E1-9F0D91D7F1CD}" srcOrd="0" destOrd="0" presId="urn:microsoft.com/office/officeart/2005/8/layout/radial5"/>
    <dgm:cxn modelId="{9D8DDBE2-8665-4258-8162-D618F5FCBCC2}" type="presOf" srcId="{EAC09F0B-262C-4FC1-B4B2-6CE1041716FF}" destId="{27F82ACC-B48B-4BAF-B8F5-E19DE7EFBFE6}" srcOrd="0" destOrd="0" presId="urn:microsoft.com/office/officeart/2005/8/layout/radial5"/>
    <dgm:cxn modelId="{B6A2CFE0-34F8-49DB-8441-B2C0B5ACD0EC}" type="presOf" srcId="{51BD329E-6830-43BB-B09C-E770653834F2}" destId="{D73A92E1-6647-4ED8-BAB6-78EC34CB8AD1}" srcOrd="0" destOrd="0" presId="urn:microsoft.com/office/officeart/2005/8/layout/radial5"/>
    <dgm:cxn modelId="{D16FC446-5175-4861-A315-9D5A57865589}" type="presOf" srcId="{D15BCD82-54F2-4B53-AD5B-FCD43A008746}" destId="{15FE29C2-5BA5-4DFC-BAC0-77F2915FA520}" srcOrd="0" destOrd="0" presId="urn:microsoft.com/office/officeart/2005/8/layout/radial5"/>
    <dgm:cxn modelId="{CC854F08-0038-423B-B0E0-970F29816A27}" type="presOf" srcId="{5B9EB4C0-1E68-48AE-AF26-3DE02EFE5D06}" destId="{88188D4A-CCE1-4990-A9B4-FA0168379059}" srcOrd="1" destOrd="0" presId="urn:microsoft.com/office/officeart/2005/8/layout/radial5"/>
    <dgm:cxn modelId="{1814A7BE-2B6D-4D03-AD32-9F7436F3ED3E}" type="presOf" srcId="{3EB26ABE-F2BD-4028-99EC-F1E8582BA826}" destId="{DB595E4D-B805-4A4A-88B2-DF5095B26C26}" srcOrd="0" destOrd="0" presId="urn:microsoft.com/office/officeart/2005/8/layout/radial5"/>
    <dgm:cxn modelId="{3A32EA92-1264-477D-98FE-190BEDF76914}" type="presOf" srcId="{DB17F1C1-8100-4A84-9268-85BC9401DCC5}" destId="{1DFFE085-0465-4C9C-91D0-B8BC9794280B}" srcOrd="0" destOrd="0" presId="urn:microsoft.com/office/officeart/2005/8/layout/radial5"/>
    <dgm:cxn modelId="{DCB5C7AD-9B6E-4C3D-AB81-44363A1E2350}" type="presOf" srcId="{5E9DFCFE-8035-47FF-8737-041E4392E51E}" destId="{A2FC416A-EBC7-46CE-8A00-5E59C50D8257}" srcOrd="0" destOrd="0" presId="urn:microsoft.com/office/officeart/2005/8/layout/radial5"/>
    <dgm:cxn modelId="{28593B54-6CAA-46DD-A60F-B65FBE49C607}" srcId="{CC7A09D6-CF51-4503-A499-AEF2F86A612F}" destId="{62C52E52-C1AD-47B5-9DB2-222920B632D5}" srcOrd="5" destOrd="0" parTransId="{5B9EB4C0-1E68-48AE-AF26-3DE02EFE5D06}" sibTransId="{E35DC3D1-23F4-46B8-A668-702D0A5F3BA7}"/>
    <dgm:cxn modelId="{E66B3D02-D523-4D38-8FB9-08215F8ED1B2}" type="presOf" srcId="{5E9DFCFE-8035-47FF-8737-041E4392E51E}" destId="{C36A42E1-BA91-4E47-B26A-022A82C87076}" srcOrd="1" destOrd="0" presId="urn:microsoft.com/office/officeart/2005/8/layout/radial5"/>
    <dgm:cxn modelId="{CA17E2B8-B90F-46C5-92B9-868F5C1ECE25}" type="presOf" srcId="{FB167E6D-95F4-486A-9684-49CF8F1EDC35}" destId="{57029F2B-C901-4E73-B66B-D494F113F112}" srcOrd="0" destOrd="0" presId="urn:microsoft.com/office/officeart/2005/8/layout/radial5"/>
    <dgm:cxn modelId="{5B87F3EA-BA18-408A-A751-8FE46734F57A}" type="presOf" srcId="{CCC2B308-0DFF-4091-B48B-803AE41778E3}" destId="{FAA93E91-15D2-48FB-9F1C-1C1D6FCB396A}" srcOrd="0" destOrd="0" presId="urn:microsoft.com/office/officeart/2005/8/layout/radial5"/>
    <dgm:cxn modelId="{176934CA-C786-4D2B-AD89-0377A88FFA8D}" type="presOf" srcId="{DB17F1C1-8100-4A84-9268-85BC9401DCC5}" destId="{80B1C042-E483-4375-8C28-86D3502EDF84}" srcOrd="1" destOrd="0" presId="urn:microsoft.com/office/officeart/2005/8/layout/radial5"/>
    <dgm:cxn modelId="{69DBF3AA-50E3-4C2F-93BC-81D38815D9F2}" srcId="{CC7A09D6-CF51-4503-A499-AEF2F86A612F}" destId="{D15BCD82-54F2-4B53-AD5B-FCD43A008746}" srcOrd="0" destOrd="0" parTransId="{5E9DFCFE-8035-47FF-8737-041E4392E51E}" sibTransId="{D82A9993-BEF0-4F2B-A0FE-323133071D30}"/>
    <dgm:cxn modelId="{54292C2D-480A-470D-97D0-4111410C2DC5}" type="presOf" srcId="{3EB26ABE-F2BD-4028-99EC-F1E8582BA826}" destId="{63F394C0-7139-45BF-B22D-425E9C732477}" srcOrd="1" destOrd="0" presId="urn:microsoft.com/office/officeart/2005/8/layout/radial5"/>
    <dgm:cxn modelId="{1A08DAD9-6B25-421D-B495-04859B52649E}" type="presOf" srcId="{7B81B71B-46D0-4A6D-830C-D40787DA03E8}" destId="{01C07FA7-6127-46B1-A25D-7D27D71C42AE}" srcOrd="1" destOrd="0" presId="urn:microsoft.com/office/officeart/2005/8/layout/radial5"/>
    <dgm:cxn modelId="{F89A42BD-F045-4215-8A57-388602CC6D0E}" type="presOf" srcId="{5B9EB4C0-1E68-48AE-AF26-3DE02EFE5D06}" destId="{92EA049D-F3DB-461A-959D-8698A61CDADA}" srcOrd="0" destOrd="0" presId="urn:microsoft.com/office/officeart/2005/8/layout/radial5"/>
    <dgm:cxn modelId="{5EB60F9B-430A-4250-8A8E-CC3E4C6F8DAF}" type="presOf" srcId="{FC2CD8C7-22DE-4FD8-BE5C-B5EFF3818DD1}" destId="{B1A927CB-9F4B-4F29-AD07-9974F3A6F2F9}" srcOrd="0" destOrd="0" presId="urn:microsoft.com/office/officeart/2005/8/layout/radial5"/>
    <dgm:cxn modelId="{CDFB3573-4B81-49BD-859E-E47431F3E0AC}" type="presOf" srcId="{62C52E52-C1AD-47B5-9DB2-222920B632D5}" destId="{49BFCD7E-D52E-418B-850F-E0FEDBDC3C1A}" srcOrd="0" destOrd="0" presId="urn:microsoft.com/office/officeart/2005/8/layout/radial5"/>
    <dgm:cxn modelId="{F461F090-F5F6-4BDA-A241-75A117C7E854}" type="presOf" srcId="{429AED82-4220-4FA6-BFD1-9BFC6D52522A}" destId="{0898BD1C-0D41-48F1-BA11-A3086BB4EAB8}" srcOrd="0" destOrd="0" presId="urn:microsoft.com/office/officeart/2005/8/layout/radial5"/>
    <dgm:cxn modelId="{321CFA61-37FA-497E-93A9-AC6AC7441BB5}" type="presOf" srcId="{7D5AD727-B52D-4C15-8F81-ECF40C366E06}" destId="{7FD38485-6BD0-444D-A652-5E06AE00A9E5}" srcOrd="0" destOrd="0" presId="urn:microsoft.com/office/officeart/2005/8/layout/radial5"/>
    <dgm:cxn modelId="{738194C6-EC65-440B-ACBA-EA2A0BF276CE}" srcId="{CC7A09D6-CF51-4503-A499-AEF2F86A612F}" destId="{AF54BFE1-C9F7-4646-9391-D6163A259868}" srcOrd="4" destOrd="0" parTransId="{3EB26ABE-F2BD-4028-99EC-F1E8582BA826}" sibTransId="{7568927D-FC3D-42AA-B1C2-779A2F90BA1A}"/>
    <dgm:cxn modelId="{A2BEC598-FE8B-4C64-832D-EFF2E6F316C2}" srcId="{CC7A09D6-CF51-4503-A499-AEF2F86A612F}" destId="{429AED82-4220-4FA6-BFD1-9BFC6D52522A}" srcOrd="6" destOrd="0" parTransId="{51BD329E-6830-43BB-B09C-E770653834F2}" sibTransId="{3D00A040-3661-4F05-9AED-3F7171D38CC8}"/>
    <dgm:cxn modelId="{C790FBE2-9566-4A73-92A8-A90A69707CF1}" type="presOf" srcId="{51BD329E-6830-43BB-B09C-E770653834F2}" destId="{644D3658-E40F-435C-8159-E49BEEDB7CAC}" srcOrd="1" destOrd="0" presId="urn:microsoft.com/office/officeart/2005/8/layout/radial5"/>
    <dgm:cxn modelId="{9B22C6CD-3D1B-4DDE-AE75-083131893F2D}" srcId="{EAC09F0B-262C-4FC1-B4B2-6CE1041716FF}" destId="{CC7A09D6-CF51-4503-A499-AEF2F86A612F}" srcOrd="0" destOrd="0" parTransId="{6C9F694C-4D87-42C9-A17F-036DA80877D9}" sibTransId="{E04762FD-5F95-45CE-AE4B-76F0F4EDD05D}"/>
    <dgm:cxn modelId="{ED65F33D-D160-40F6-89F9-CF2D393E6DFD}" type="presOf" srcId="{AF54BFE1-C9F7-4646-9391-D6163A259868}" destId="{CDF56BA1-CC1C-4AF6-9FD5-5ECAD45B1E19}" srcOrd="0" destOrd="0" presId="urn:microsoft.com/office/officeart/2005/8/layout/radial5"/>
    <dgm:cxn modelId="{1F6E322F-7A32-46B3-8384-36E159BC6A7B}" srcId="{CC7A09D6-CF51-4503-A499-AEF2F86A612F}" destId="{7D5AD727-B52D-4C15-8F81-ECF40C366E06}" srcOrd="1" destOrd="0" parTransId="{FC2CD8C7-22DE-4FD8-BE5C-B5EFF3818DD1}" sibTransId="{92842FD9-58C7-469D-B912-ED30619B3461}"/>
    <dgm:cxn modelId="{EDE851F5-EECF-41D5-A859-0BED15D98140}" srcId="{CC7A09D6-CF51-4503-A499-AEF2F86A612F}" destId="{FB167E6D-95F4-486A-9684-49CF8F1EDC35}" srcOrd="3" destOrd="0" parTransId="{DB17F1C1-8100-4A84-9268-85BC9401DCC5}" sibTransId="{CF9EB4C0-46C5-472F-847A-42C49CDB749A}"/>
    <dgm:cxn modelId="{D8FA6842-34A7-474E-AC2D-3FC6D532C5FD}" type="presOf" srcId="{7B81B71B-46D0-4A6D-830C-D40787DA03E8}" destId="{56098039-CBAF-478E-849E-420E970445A4}" srcOrd="0" destOrd="0" presId="urn:microsoft.com/office/officeart/2005/8/layout/radial5"/>
    <dgm:cxn modelId="{E293F5C5-9FA2-4796-846E-318452D9245E}" srcId="{CC7A09D6-CF51-4503-A499-AEF2F86A612F}" destId="{CCC2B308-0DFF-4091-B48B-803AE41778E3}" srcOrd="2" destOrd="0" parTransId="{7B81B71B-46D0-4A6D-830C-D40787DA03E8}" sibTransId="{86F0E311-87DC-4734-807F-C04DD816D27D}"/>
    <dgm:cxn modelId="{639EECE9-B746-4D43-9796-370306595A7E}" type="presParOf" srcId="{27F82ACC-B48B-4BAF-B8F5-E19DE7EFBFE6}" destId="{DF09870F-F5ED-4920-B7E1-9F0D91D7F1CD}" srcOrd="0" destOrd="0" presId="urn:microsoft.com/office/officeart/2005/8/layout/radial5"/>
    <dgm:cxn modelId="{AB00AB43-96A7-416F-A417-6594D766F5CD}" type="presParOf" srcId="{27F82ACC-B48B-4BAF-B8F5-E19DE7EFBFE6}" destId="{A2FC416A-EBC7-46CE-8A00-5E59C50D8257}" srcOrd="1" destOrd="0" presId="urn:microsoft.com/office/officeart/2005/8/layout/radial5"/>
    <dgm:cxn modelId="{D7624438-2A9A-401F-ACA3-606C31372CB1}" type="presParOf" srcId="{A2FC416A-EBC7-46CE-8A00-5E59C50D8257}" destId="{C36A42E1-BA91-4E47-B26A-022A82C87076}" srcOrd="0" destOrd="0" presId="urn:microsoft.com/office/officeart/2005/8/layout/radial5"/>
    <dgm:cxn modelId="{38B0280D-B575-40F5-918D-4C622D20B769}" type="presParOf" srcId="{27F82ACC-B48B-4BAF-B8F5-E19DE7EFBFE6}" destId="{15FE29C2-5BA5-4DFC-BAC0-77F2915FA520}" srcOrd="2" destOrd="0" presId="urn:microsoft.com/office/officeart/2005/8/layout/radial5"/>
    <dgm:cxn modelId="{DEC57CCA-C265-416E-BCCA-73D33B5C0EB6}" type="presParOf" srcId="{27F82ACC-B48B-4BAF-B8F5-E19DE7EFBFE6}" destId="{B1A927CB-9F4B-4F29-AD07-9974F3A6F2F9}" srcOrd="3" destOrd="0" presId="urn:microsoft.com/office/officeart/2005/8/layout/radial5"/>
    <dgm:cxn modelId="{974F5953-2F9F-4C8D-BA41-483A4813AFE4}" type="presParOf" srcId="{B1A927CB-9F4B-4F29-AD07-9974F3A6F2F9}" destId="{327B7C4E-C444-4ED2-92AB-EFA2130B78B5}" srcOrd="0" destOrd="0" presId="urn:microsoft.com/office/officeart/2005/8/layout/radial5"/>
    <dgm:cxn modelId="{3F39F37A-5D4A-4067-8B24-39EC1FFDC0AE}" type="presParOf" srcId="{27F82ACC-B48B-4BAF-B8F5-E19DE7EFBFE6}" destId="{7FD38485-6BD0-444D-A652-5E06AE00A9E5}" srcOrd="4" destOrd="0" presId="urn:microsoft.com/office/officeart/2005/8/layout/radial5"/>
    <dgm:cxn modelId="{B27B0D7F-14CE-4E3E-88F6-3EC7B56D611C}" type="presParOf" srcId="{27F82ACC-B48B-4BAF-B8F5-E19DE7EFBFE6}" destId="{56098039-CBAF-478E-849E-420E970445A4}" srcOrd="5" destOrd="0" presId="urn:microsoft.com/office/officeart/2005/8/layout/radial5"/>
    <dgm:cxn modelId="{7098956B-5990-42FB-8AA9-29CEB3163D22}" type="presParOf" srcId="{56098039-CBAF-478E-849E-420E970445A4}" destId="{01C07FA7-6127-46B1-A25D-7D27D71C42AE}" srcOrd="0" destOrd="0" presId="urn:microsoft.com/office/officeart/2005/8/layout/radial5"/>
    <dgm:cxn modelId="{CC7F5897-F6D9-4F8A-8C57-6D0CC3DC7525}" type="presParOf" srcId="{27F82ACC-B48B-4BAF-B8F5-E19DE7EFBFE6}" destId="{FAA93E91-15D2-48FB-9F1C-1C1D6FCB396A}" srcOrd="6" destOrd="0" presId="urn:microsoft.com/office/officeart/2005/8/layout/radial5"/>
    <dgm:cxn modelId="{B1138556-6D07-4690-8303-A0E18B7E3C82}" type="presParOf" srcId="{27F82ACC-B48B-4BAF-B8F5-E19DE7EFBFE6}" destId="{1DFFE085-0465-4C9C-91D0-B8BC9794280B}" srcOrd="7" destOrd="0" presId="urn:microsoft.com/office/officeart/2005/8/layout/radial5"/>
    <dgm:cxn modelId="{2176947E-21EE-4818-829E-F2B39E0D0AC4}" type="presParOf" srcId="{1DFFE085-0465-4C9C-91D0-B8BC9794280B}" destId="{80B1C042-E483-4375-8C28-86D3502EDF84}" srcOrd="0" destOrd="0" presId="urn:microsoft.com/office/officeart/2005/8/layout/radial5"/>
    <dgm:cxn modelId="{E9A0DB2B-A7C9-4AC5-A47D-918F7DA82A73}" type="presParOf" srcId="{27F82ACC-B48B-4BAF-B8F5-E19DE7EFBFE6}" destId="{57029F2B-C901-4E73-B66B-D494F113F112}" srcOrd="8" destOrd="0" presId="urn:microsoft.com/office/officeart/2005/8/layout/radial5"/>
    <dgm:cxn modelId="{DA54EDF9-98F2-49F2-B697-4F1C4DC284AC}" type="presParOf" srcId="{27F82ACC-B48B-4BAF-B8F5-E19DE7EFBFE6}" destId="{DB595E4D-B805-4A4A-88B2-DF5095B26C26}" srcOrd="9" destOrd="0" presId="urn:microsoft.com/office/officeart/2005/8/layout/radial5"/>
    <dgm:cxn modelId="{A05691B0-DCC1-4576-ADF6-B6BBBBC3CDAF}" type="presParOf" srcId="{DB595E4D-B805-4A4A-88B2-DF5095B26C26}" destId="{63F394C0-7139-45BF-B22D-425E9C732477}" srcOrd="0" destOrd="0" presId="urn:microsoft.com/office/officeart/2005/8/layout/radial5"/>
    <dgm:cxn modelId="{D8867578-2F90-4801-A97B-D6ED6C449716}" type="presParOf" srcId="{27F82ACC-B48B-4BAF-B8F5-E19DE7EFBFE6}" destId="{CDF56BA1-CC1C-4AF6-9FD5-5ECAD45B1E19}" srcOrd="10" destOrd="0" presId="urn:microsoft.com/office/officeart/2005/8/layout/radial5"/>
    <dgm:cxn modelId="{A287E65A-17F2-4EB9-A27F-E732C0D837FA}" type="presParOf" srcId="{27F82ACC-B48B-4BAF-B8F5-E19DE7EFBFE6}" destId="{92EA049D-F3DB-461A-959D-8698A61CDADA}" srcOrd="11" destOrd="0" presId="urn:microsoft.com/office/officeart/2005/8/layout/radial5"/>
    <dgm:cxn modelId="{CDDCA91C-8AF8-4A3C-85EA-64D9F83FEBA3}" type="presParOf" srcId="{92EA049D-F3DB-461A-959D-8698A61CDADA}" destId="{88188D4A-CCE1-4990-A9B4-FA0168379059}" srcOrd="0" destOrd="0" presId="urn:microsoft.com/office/officeart/2005/8/layout/radial5"/>
    <dgm:cxn modelId="{615E73C5-2826-473A-AC82-E6305DFA395D}" type="presParOf" srcId="{27F82ACC-B48B-4BAF-B8F5-E19DE7EFBFE6}" destId="{49BFCD7E-D52E-418B-850F-E0FEDBDC3C1A}" srcOrd="12" destOrd="0" presId="urn:microsoft.com/office/officeart/2005/8/layout/radial5"/>
    <dgm:cxn modelId="{9D54A68C-9EB6-400B-B190-106E67A87A21}" type="presParOf" srcId="{27F82ACC-B48B-4BAF-B8F5-E19DE7EFBFE6}" destId="{D73A92E1-6647-4ED8-BAB6-78EC34CB8AD1}" srcOrd="13" destOrd="0" presId="urn:microsoft.com/office/officeart/2005/8/layout/radial5"/>
    <dgm:cxn modelId="{01F47EFA-47E5-4A0B-B2DC-FC471DA25598}" type="presParOf" srcId="{D73A92E1-6647-4ED8-BAB6-78EC34CB8AD1}" destId="{644D3658-E40F-435C-8159-E49BEEDB7CAC}" srcOrd="0" destOrd="0" presId="urn:microsoft.com/office/officeart/2005/8/layout/radial5"/>
    <dgm:cxn modelId="{3FEFFCEB-4AD9-4C76-AC3A-8F202D272F56}" type="presParOf" srcId="{27F82ACC-B48B-4BAF-B8F5-E19DE7EFBFE6}" destId="{0898BD1C-0D41-48F1-BA11-A3086BB4EAB8}" srcOrd="14" destOrd="0" presId="urn:microsoft.com/office/officeart/2005/8/layout/radial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09870F-F5ED-4920-B7E1-9F0D91D7F1CD}">
      <dsp:nvSpPr>
        <dsp:cNvPr id="0" name=""/>
        <dsp:cNvSpPr/>
      </dsp:nvSpPr>
      <dsp:spPr>
        <a:xfrm>
          <a:off x="1977570" y="1694883"/>
          <a:ext cx="1082252" cy="506797"/>
        </a:xfrm>
        <a:prstGeom prst="ellipse">
          <a:avLst/>
        </a:prstGeom>
        <a:gradFill rotWithShape="1">
          <a:gsLst>
            <a:gs pos="0">
              <a:schemeClr val="accent3">
                <a:tint val="35000"/>
                <a:satMod val="260000"/>
              </a:schemeClr>
            </a:gs>
            <a:gs pos="30000">
              <a:schemeClr val="accent3">
                <a:tint val="38000"/>
                <a:satMod val="260000"/>
              </a:schemeClr>
            </a:gs>
            <a:gs pos="75000">
              <a:schemeClr val="accent3">
                <a:tint val="55000"/>
                <a:satMod val="255000"/>
              </a:schemeClr>
            </a:gs>
            <a:gs pos="100000">
              <a:schemeClr val="accent3">
                <a:tint val="70000"/>
                <a:satMod val="255000"/>
              </a:schemeClr>
            </a:gs>
          </a:gsLst>
          <a:path path="circle">
            <a:fillToRect l="5000" t="100000" r="120000" b="10000"/>
          </a:path>
        </a:gradFill>
        <a:ln w="12700" cap="flat" cmpd="sng" algn="ctr">
          <a:solidFill>
            <a:schemeClr val="accent3">
              <a:shade val="70000"/>
              <a:satMod val="150000"/>
            </a:schemeClr>
          </a:solidFill>
          <a:prstDash val="solid"/>
        </a:ln>
        <a:effectLst>
          <a:outerShdw blurRad="50800" dist="25000" dir="5400000" rotWithShape="0">
            <a:srgbClr val="000000">
              <a:alpha val="40000"/>
            </a:srgbClr>
          </a:outerShdw>
        </a:effectLst>
      </dsp:spPr>
      <dsp:style>
        <a:lnRef idx="1">
          <a:schemeClr val="accent3"/>
        </a:lnRef>
        <a:fillRef idx="2">
          <a:schemeClr val="accent3"/>
        </a:fillRef>
        <a:effectRef idx="1">
          <a:schemeClr val="accent3"/>
        </a:effectRef>
        <a:fontRef idx="minor">
          <a:schemeClr val="dk1"/>
        </a:fontRef>
      </dsp:style>
      <dsp:txBody>
        <a:bodyPr spcFirstLastPara="0" vert="horz" wrap="square" lIns="10160" tIns="10160" rIns="10160" bIns="10160" numCol="1" spcCol="1270" anchor="ctr" anchorCtr="0">
          <a:noAutofit/>
        </a:bodyPr>
        <a:lstStyle/>
        <a:p>
          <a:pPr lvl="0" algn="ctr" defTabSz="355600">
            <a:lnSpc>
              <a:spcPct val="90000"/>
            </a:lnSpc>
            <a:spcBef>
              <a:spcPct val="0"/>
            </a:spcBef>
            <a:spcAft>
              <a:spcPct val="35000"/>
            </a:spcAft>
          </a:pPr>
          <a:r>
            <a:rPr lang="fr-FR" sz="800" kern="1200" dirty="0" smtClean="0">
              <a:solidFill>
                <a:sysClr val="windowText" lastClr="000000"/>
              </a:solidFill>
              <a:latin typeface="Calibri"/>
              <a:ea typeface="+mn-ea"/>
              <a:cs typeface="+mn-cs"/>
            </a:rPr>
            <a:t>Compétences</a:t>
          </a:r>
          <a:endParaRPr lang="fr-FR" sz="800" kern="1200" dirty="0">
            <a:solidFill>
              <a:sysClr val="windowText" lastClr="000000"/>
            </a:solidFill>
            <a:latin typeface="Calibri"/>
            <a:ea typeface="+mn-ea"/>
            <a:cs typeface="+mn-cs"/>
          </a:endParaRPr>
        </a:p>
      </dsp:txBody>
      <dsp:txXfrm>
        <a:off x="2136062" y="1769102"/>
        <a:ext cx="765268" cy="358359"/>
      </dsp:txXfrm>
    </dsp:sp>
    <dsp:sp modelId="{A2FC416A-EBC7-46CE-8A00-5E59C50D8257}">
      <dsp:nvSpPr>
        <dsp:cNvPr id="0" name=""/>
        <dsp:cNvSpPr/>
      </dsp:nvSpPr>
      <dsp:spPr>
        <a:xfrm rot="16253861">
          <a:off x="2351724" y="1188853"/>
          <a:ext cx="351978" cy="367965"/>
        </a:xfrm>
        <a:prstGeom prst="rightArrow">
          <a:avLst>
            <a:gd name="adj1" fmla="val 60000"/>
            <a:gd name="adj2" fmla="val 50000"/>
          </a:avLst>
        </a:prstGeom>
        <a:gradFill rotWithShape="1">
          <a:gsLst>
            <a:gs pos="0">
              <a:schemeClr val="accent5">
                <a:tint val="35000"/>
                <a:satMod val="260000"/>
              </a:schemeClr>
            </a:gs>
            <a:gs pos="30000">
              <a:schemeClr val="accent5">
                <a:tint val="38000"/>
                <a:satMod val="260000"/>
              </a:schemeClr>
            </a:gs>
            <a:gs pos="75000">
              <a:schemeClr val="accent5">
                <a:tint val="55000"/>
                <a:satMod val="255000"/>
              </a:schemeClr>
            </a:gs>
            <a:gs pos="100000">
              <a:schemeClr val="accent5">
                <a:tint val="70000"/>
                <a:satMod val="255000"/>
              </a:schemeClr>
            </a:gs>
          </a:gsLst>
          <a:path path="circle">
            <a:fillToRect l="5000" t="100000" r="120000" b="10000"/>
          </a:path>
        </a:gradFill>
        <a:ln w="12700" cap="flat" cmpd="sng" algn="ctr">
          <a:solidFill>
            <a:schemeClr val="accent5">
              <a:shade val="70000"/>
              <a:satMod val="150000"/>
            </a:schemeClr>
          </a:solidFill>
          <a:prstDash val="solid"/>
        </a:ln>
        <a:effectLst>
          <a:outerShdw blurRad="50800" dist="25000" dir="5400000" rotWithShape="0">
            <a:srgbClr val="000000">
              <a:alpha val="40000"/>
            </a:srgbClr>
          </a:outerShdw>
        </a:effectLst>
      </dsp:spPr>
      <dsp:style>
        <a:lnRef idx="1">
          <a:schemeClr val="accent5"/>
        </a:lnRef>
        <a:fillRef idx="2">
          <a:schemeClr val="accent5"/>
        </a:fillRef>
        <a:effectRef idx="1">
          <a:schemeClr val="accent5"/>
        </a:effectRef>
        <a:fontRef idx="minor">
          <a:schemeClr val="dk1"/>
        </a:fontRef>
      </dsp:style>
      <dsp:txBody>
        <a:bodyPr spcFirstLastPara="0" vert="horz" wrap="square" lIns="0" tIns="0" rIns="0" bIns="0" numCol="1" spcCol="1270" anchor="ctr" anchorCtr="0">
          <a:noAutofit/>
        </a:bodyPr>
        <a:lstStyle/>
        <a:p>
          <a:pPr lvl="0" algn="ctr" defTabSz="355600">
            <a:lnSpc>
              <a:spcPct val="90000"/>
            </a:lnSpc>
            <a:spcBef>
              <a:spcPct val="0"/>
            </a:spcBef>
            <a:spcAft>
              <a:spcPct val="35000"/>
            </a:spcAft>
          </a:pPr>
          <a:endParaRPr lang="fr-FR" sz="800" kern="1200">
            <a:solidFill>
              <a:sysClr val="windowText" lastClr="000000"/>
            </a:solidFill>
            <a:latin typeface="Calibri"/>
            <a:ea typeface="+mn-ea"/>
            <a:cs typeface="+mn-cs"/>
          </a:endParaRPr>
        </a:p>
      </dsp:txBody>
      <dsp:txXfrm>
        <a:off x="2403693" y="1315236"/>
        <a:ext cx="246385" cy="220779"/>
      </dsp:txXfrm>
    </dsp:sp>
    <dsp:sp modelId="{15FE29C2-5BA5-4DFC-BAC0-77F2915FA520}">
      <dsp:nvSpPr>
        <dsp:cNvPr id="0" name=""/>
        <dsp:cNvSpPr/>
      </dsp:nvSpPr>
      <dsp:spPr>
        <a:xfrm>
          <a:off x="2048904" y="667513"/>
          <a:ext cx="974027" cy="363351"/>
        </a:xfrm>
        <a:prstGeom prst="ellipse">
          <a:avLst/>
        </a:prstGeom>
        <a:gradFill rotWithShape="1">
          <a:gsLst>
            <a:gs pos="0">
              <a:schemeClr val="accent5">
                <a:tint val="35000"/>
                <a:satMod val="260000"/>
              </a:schemeClr>
            </a:gs>
            <a:gs pos="30000">
              <a:schemeClr val="accent5">
                <a:tint val="38000"/>
                <a:satMod val="260000"/>
              </a:schemeClr>
            </a:gs>
            <a:gs pos="75000">
              <a:schemeClr val="accent5">
                <a:tint val="55000"/>
                <a:satMod val="255000"/>
              </a:schemeClr>
            </a:gs>
            <a:gs pos="100000">
              <a:schemeClr val="accent5">
                <a:tint val="70000"/>
                <a:satMod val="255000"/>
              </a:schemeClr>
            </a:gs>
          </a:gsLst>
          <a:path path="circle">
            <a:fillToRect l="5000" t="100000" r="120000" b="10000"/>
          </a:path>
        </a:gradFill>
        <a:ln w="12700" cap="flat" cmpd="sng" algn="ctr">
          <a:solidFill>
            <a:schemeClr val="accent5">
              <a:shade val="70000"/>
              <a:satMod val="150000"/>
            </a:schemeClr>
          </a:solidFill>
          <a:prstDash val="solid"/>
        </a:ln>
        <a:effectLst>
          <a:outerShdw blurRad="50800" dist="25000" dir="5400000" rotWithShape="0">
            <a:srgbClr val="000000">
              <a:alpha val="40000"/>
            </a:srgbClr>
          </a:outerShdw>
        </a:effectLst>
      </dsp:spPr>
      <dsp:style>
        <a:lnRef idx="1">
          <a:schemeClr val="accent5"/>
        </a:lnRef>
        <a:fillRef idx="2">
          <a:schemeClr val="accent5"/>
        </a:fillRef>
        <a:effectRef idx="1">
          <a:schemeClr val="accent5"/>
        </a:effectRef>
        <a:fontRef idx="minor">
          <a:schemeClr val="dk1"/>
        </a:fontRef>
      </dsp:style>
      <dsp:txBody>
        <a:bodyPr spcFirstLastPara="0" vert="horz" wrap="square" lIns="10160" tIns="10160" rIns="10160" bIns="10160" numCol="1" spcCol="1270" anchor="ctr" anchorCtr="0">
          <a:noAutofit/>
        </a:bodyPr>
        <a:lstStyle/>
        <a:p>
          <a:pPr lvl="0" algn="ctr" defTabSz="355600">
            <a:lnSpc>
              <a:spcPct val="90000"/>
            </a:lnSpc>
            <a:spcBef>
              <a:spcPct val="0"/>
            </a:spcBef>
            <a:spcAft>
              <a:spcPct val="35000"/>
            </a:spcAft>
          </a:pPr>
          <a:r>
            <a:rPr lang="fr-FR" sz="800" kern="1200" dirty="0" smtClean="0">
              <a:solidFill>
                <a:sysClr val="windowText" lastClr="000000"/>
              </a:solidFill>
              <a:latin typeface="Calibri"/>
              <a:ea typeface="+mn-ea"/>
              <a:cs typeface="+mn-cs"/>
            </a:rPr>
            <a:t>Concevoir</a:t>
          </a:r>
        </a:p>
      </dsp:txBody>
      <dsp:txXfrm>
        <a:off x="2191547" y="720725"/>
        <a:ext cx="688741" cy="256927"/>
      </dsp:txXfrm>
    </dsp:sp>
    <dsp:sp modelId="{B1A927CB-9F4B-4F29-AD07-9974F3A6F2F9}">
      <dsp:nvSpPr>
        <dsp:cNvPr id="0" name=""/>
        <dsp:cNvSpPr/>
      </dsp:nvSpPr>
      <dsp:spPr>
        <a:xfrm rot="19900543">
          <a:off x="2990172" y="1407351"/>
          <a:ext cx="381549" cy="367965"/>
        </a:xfrm>
        <a:prstGeom prst="rightArrow">
          <a:avLst>
            <a:gd name="adj1" fmla="val 60000"/>
            <a:gd name="adj2" fmla="val 50000"/>
          </a:avLst>
        </a:prstGeom>
        <a:gradFill rotWithShape="1">
          <a:gsLst>
            <a:gs pos="0">
              <a:schemeClr val="accent2">
                <a:tint val="35000"/>
                <a:satMod val="260000"/>
              </a:schemeClr>
            </a:gs>
            <a:gs pos="30000">
              <a:schemeClr val="accent2">
                <a:tint val="38000"/>
                <a:satMod val="260000"/>
              </a:schemeClr>
            </a:gs>
            <a:gs pos="75000">
              <a:schemeClr val="accent2">
                <a:tint val="55000"/>
                <a:satMod val="255000"/>
              </a:schemeClr>
            </a:gs>
            <a:gs pos="100000">
              <a:schemeClr val="accent2">
                <a:tint val="70000"/>
                <a:satMod val="255000"/>
              </a:schemeClr>
            </a:gs>
          </a:gsLst>
          <a:path path="circle">
            <a:fillToRect l="5000" t="100000" r="120000" b="10000"/>
          </a:path>
        </a:gradFill>
        <a:ln w="12700" cap="flat" cmpd="sng" algn="ctr">
          <a:solidFill>
            <a:schemeClr val="accent2">
              <a:shade val="70000"/>
              <a:satMod val="150000"/>
            </a:schemeClr>
          </a:solidFill>
          <a:prstDash val="solid"/>
        </a:ln>
        <a:effectLst>
          <a:outerShdw blurRad="50800" dist="25000" dir="5400000" rotWithShape="0">
            <a:srgbClr val="000000">
              <a:alpha val="40000"/>
            </a:srgbClr>
          </a:outerShdw>
        </a:effectLst>
      </dsp:spPr>
      <dsp:style>
        <a:lnRef idx="1">
          <a:schemeClr val="accent2"/>
        </a:lnRef>
        <a:fillRef idx="2">
          <a:schemeClr val="accent2"/>
        </a:fillRef>
        <a:effectRef idx="1">
          <a:schemeClr val="accent2"/>
        </a:effectRef>
        <a:fontRef idx="minor">
          <a:schemeClr val="dk1"/>
        </a:fontRef>
      </dsp:style>
      <dsp:txBody>
        <a:bodyPr spcFirstLastPara="0" vert="horz" wrap="square" lIns="0" tIns="0" rIns="0" bIns="0" numCol="1" spcCol="1270" anchor="ctr" anchorCtr="0">
          <a:noAutofit/>
        </a:bodyPr>
        <a:lstStyle/>
        <a:p>
          <a:pPr lvl="0" algn="ctr" defTabSz="355600">
            <a:lnSpc>
              <a:spcPct val="90000"/>
            </a:lnSpc>
            <a:spcBef>
              <a:spcPct val="0"/>
            </a:spcBef>
            <a:spcAft>
              <a:spcPct val="35000"/>
            </a:spcAft>
          </a:pPr>
          <a:endParaRPr lang="fr-FR" sz="800" kern="1200">
            <a:solidFill>
              <a:sysClr val="windowText" lastClr="000000"/>
            </a:solidFill>
            <a:latin typeface="Calibri"/>
            <a:ea typeface="+mn-ea"/>
            <a:cs typeface="+mn-cs"/>
          </a:endParaRPr>
        </a:p>
      </dsp:txBody>
      <dsp:txXfrm>
        <a:off x="2996780" y="1507132"/>
        <a:ext cx="271160" cy="220779"/>
      </dsp:txXfrm>
    </dsp:sp>
    <dsp:sp modelId="{7FD38485-6BD0-444D-A652-5E06AE00A9E5}">
      <dsp:nvSpPr>
        <dsp:cNvPr id="0" name=""/>
        <dsp:cNvSpPr/>
      </dsp:nvSpPr>
      <dsp:spPr>
        <a:xfrm>
          <a:off x="3332954" y="1027113"/>
          <a:ext cx="974027" cy="439588"/>
        </a:xfrm>
        <a:prstGeom prst="ellipse">
          <a:avLst/>
        </a:prstGeom>
        <a:gradFill rotWithShape="1">
          <a:gsLst>
            <a:gs pos="0">
              <a:schemeClr val="accent2">
                <a:tint val="35000"/>
                <a:satMod val="260000"/>
              </a:schemeClr>
            </a:gs>
            <a:gs pos="30000">
              <a:schemeClr val="accent2">
                <a:tint val="38000"/>
                <a:satMod val="260000"/>
              </a:schemeClr>
            </a:gs>
            <a:gs pos="75000">
              <a:schemeClr val="accent2">
                <a:tint val="55000"/>
                <a:satMod val="255000"/>
              </a:schemeClr>
            </a:gs>
            <a:gs pos="100000">
              <a:schemeClr val="accent2">
                <a:tint val="70000"/>
                <a:satMod val="255000"/>
              </a:schemeClr>
            </a:gs>
          </a:gsLst>
          <a:path path="circle">
            <a:fillToRect l="5000" t="100000" r="120000" b="10000"/>
          </a:path>
        </a:gradFill>
        <a:ln w="12700" cap="flat" cmpd="sng" algn="ctr">
          <a:solidFill>
            <a:schemeClr val="accent2">
              <a:shade val="70000"/>
              <a:satMod val="150000"/>
            </a:schemeClr>
          </a:solidFill>
          <a:prstDash val="solid"/>
        </a:ln>
        <a:effectLst>
          <a:outerShdw blurRad="50800" dist="25000" dir="5400000" rotWithShape="0">
            <a:srgbClr val="000000">
              <a:alpha val="40000"/>
            </a:srgbClr>
          </a:outerShdw>
        </a:effectLst>
      </dsp:spPr>
      <dsp:style>
        <a:lnRef idx="1">
          <a:schemeClr val="accent2"/>
        </a:lnRef>
        <a:fillRef idx="2">
          <a:schemeClr val="accent2"/>
        </a:fillRef>
        <a:effectRef idx="1">
          <a:schemeClr val="accent2"/>
        </a:effectRef>
        <a:fontRef idx="minor">
          <a:schemeClr val="dk1"/>
        </a:fontRef>
      </dsp:style>
      <dsp:txBody>
        <a:bodyPr spcFirstLastPara="0" vert="horz" wrap="square" lIns="10160" tIns="10160" rIns="10160" bIns="10160" numCol="1" spcCol="1270" anchor="ctr" anchorCtr="0">
          <a:noAutofit/>
        </a:bodyPr>
        <a:lstStyle/>
        <a:p>
          <a:pPr lvl="0" algn="ctr" defTabSz="355600">
            <a:lnSpc>
              <a:spcPct val="90000"/>
            </a:lnSpc>
            <a:spcBef>
              <a:spcPct val="0"/>
            </a:spcBef>
            <a:spcAft>
              <a:spcPct val="35000"/>
            </a:spcAft>
          </a:pPr>
          <a:r>
            <a:rPr lang="fr-FR" sz="800" kern="1200" dirty="0" smtClean="0">
              <a:solidFill>
                <a:sysClr val="windowText" lastClr="000000"/>
              </a:solidFill>
              <a:latin typeface="Calibri"/>
              <a:ea typeface="+mn-ea"/>
              <a:cs typeface="+mn-cs"/>
            </a:rPr>
            <a:t>Réaliser</a:t>
          </a:r>
          <a:endParaRPr lang="fr-FR" sz="800" kern="1200" dirty="0">
            <a:solidFill>
              <a:sysClr val="windowText" lastClr="000000"/>
            </a:solidFill>
            <a:latin typeface="Calibri"/>
            <a:ea typeface="+mn-ea"/>
            <a:cs typeface="+mn-cs"/>
          </a:endParaRPr>
        </a:p>
      </dsp:txBody>
      <dsp:txXfrm>
        <a:off x="3475597" y="1091489"/>
        <a:ext cx="688741" cy="310836"/>
      </dsp:txXfrm>
    </dsp:sp>
    <dsp:sp modelId="{56098039-CBAF-478E-849E-420E970445A4}">
      <dsp:nvSpPr>
        <dsp:cNvPr id="0" name=""/>
        <dsp:cNvSpPr/>
      </dsp:nvSpPr>
      <dsp:spPr>
        <a:xfrm rot="771429">
          <a:off x="3112364" y="1931009"/>
          <a:ext cx="273477" cy="367965"/>
        </a:xfrm>
        <a:prstGeom prst="rightArrow">
          <a:avLst>
            <a:gd name="adj1" fmla="val 60000"/>
            <a:gd name="adj2" fmla="val 50000"/>
          </a:avLst>
        </a:prstGeom>
        <a:gradFill rotWithShape="1">
          <a:gsLst>
            <a:gs pos="0">
              <a:schemeClr val="accent2">
                <a:tint val="35000"/>
                <a:satMod val="260000"/>
              </a:schemeClr>
            </a:gs>
            <a:gs pos="30000">
              <a:schemeClr val="accent2">
                <a:tint val="38000"/>
                <a:satMod val="260000"/>
              </a:schemeClr>
            </a:gs>
            <a:gs pos="75000">
              <a:schemeClr val="accent2">
                <a:tint val="55000"/>
                <a:satMod val="255000"/>
              </a:schemeClr>
            </a:gs>
            <a:gs pos="100000">
              <a:schemeClr val="accent2">
                <a:tint val="70000"/>
                <a:satMod val="255000"/>
              </a:schemeClr>
            </a:gs>
          </a:gsLst>
          <a:path path="circle">
            <a:fillToRect l="5000" t="100000" r="120000" b="10000"/>
          </a:path>
        </a:gradFill>
        <a:ln w="12700" cap="flat" cmpd="sng" algn="ctr">
          <a:solidFill>
            <a:schemeClr val="accent2">
              <a:shade val="70000"/>
              <a:satMod val="150000"/>
            </a:schemeClr>
          </a:solidFill>
          <a:prstDash val="solid"/>
        </a:ln>
        <a:effectLst>
          <a:outerShdw blurRad="50800" dist="25000" dir="5400000" rotWithShape="0">
            <a:srgbClr val="000000">
              <a:alpha val="40000"/>
            </a:srgbClr>
          </a:outerShdw>
        </a:effectLst>
      </dsp:spPr>
      <dsp:style>
        <a:lnRef idx="1">
          <a:schemeClr val="accent2"/>
        </a:lnRef>
        <a:fillRef idx="2">
          <a:schemeClr val="accent2"/>
        </a:fillRef>
        <a:effectRef idx="1">
          <a:schemeClr val="accent2"/>
        </a:effectRef>
        <a:fontRef idx="minor">
          <a:schemeClr val="dk1"/>
        </a:fontRef>
      </dsp:style>
      <dsp:txBody>
        <a:bodyPr spcFirstLastPara="0" vert="horz" wrap="square" lIns="0" tIns="0" rIns="0" bIns="0" numCol="1" spcCol="1270" anchor="ctr" anchorCtr="0">
          <a:noAutofit/>
        </a:bodyPr>
        <a:lstStyle/>
        <a:p>
          <a:pPr lvl="0" algn="ctr" defTabSz="355600">
            <a:lnSpc>
              <a:spcPct val="90000"/>
            </a:lnSpc>
            <a:spcBef>
              <a:spcPct val="0"/>
            </a:spcBef>
            <a:spcAft>
              <a:spcPct val="35000"/>
            </a:spcAft>
          </a:pPr>
          <a:endParaRPr lang="fr-FR" sz="800" kern="1200">
            <a:solidFill>
              <a:sysClr val="windowText" lastClr="000000"/>
            </a:solidFill>
            <a:latin typeface="Calibri"/>
            <a:ea typeface="+mn-ea"/>
            <a:cs typeface="+mn-cs"/>
          </a:endParaRPr>
        </a:p>
      </dsp:txBody>
      <dsp:txXfrm>
        <a:off x="3113392" y="1995474"/>
        <a:ext cx="191434" cy="220779"/>
      </dsp:txXfrm>
    </dsp:sp>
    <dsp:sp modelId="{FAA93E91-15D2-48FB-9F1C-1C1D6FCB396A}">
      <dsp:nvSpPr>
        <dsp:cNvPr id="0" name=""/>
        <dsp:cNvSpPr/>
      </dsp:nvSpPr>
      <dsp:spPr>
        <a:xfrm>
          <a:off x="3457587" y="2049290"/>
          <a:ext cx="974027" cy="448890"/>
        </a:xfrm>
        <a:prstGeom prst="ellipse">
          <a:avLst/>
        </a:prstGeom>
        <a:gradFill rotWithShape="1">
          <a:gsLst>
            <a:gs pos="0">
              <a:schemeClr val="accent2">
                <a:tint val="35000"/>
                <a:satMod val="260000"/>
              </a:schemeClr>
            </a:gs>
            <a:gs pos="30000">
              <a:schemeClr val="accent2">
                <a:tint val="38000"/>
                <a:satMod val="260000"/>
              </a:schemeClr>
            </a:gs>
            <a:gs pos="75000">
              <a:schemeClr val="accent2">
                <a:tint val="55000"/>
                <a:satMod val="255000"/>
              </a:schemeClr>
            </a:gs>
            <a:gs pos="100000">
              <a:schemeClr val="accent2">
                <a:tint val="70000"/>
                <a:satMod val="255000"/>
              </a:schemeClr>
            </a:gs>
          </a:gsLst>
          <a:path path="circle">
            <a:fillToRect l="5000" t="100000" r="120000" b="10000"/>
          </a:path>
        </a:gradFill>
        <a:ln w="12700" cap="flat" cmpd="sng" algn="ctr">
          <a:solidFill>
            <a:schemeClr val="accent2">
              <a:shade val="70000"/>
              <a:satMod val="150000"/>
            </a:schemeClr>
          </a:solidFill>
          <a:prstDash val="solid"/>
        </a:ln>
        <a:effectLst>
          <a:outerShdw blurRad="50800" dist="25000" dir="5400000" rotWithShape="0">
            <a:srgbClr val="000000">
              <a:alpha val="40000"/>
            </a:srgbClr>
          </a:outerShdw>
        </a:effectLst>
      </dsp:spPr>
      <dsp:style>
        <a:lnRef idx="1">
          <a:schemeClr val="accent2"/>
        </a:lnRef>
        <a:fillRef idx="2">
          <a:schemeClr val="accent2"/>
        </a:fillRef>
        <a:effectRef idx="1">
          <a:schemeClr val="accent2"/>
        </a:effectRef>
        <a:fontRef idx="minor">
          <a:schemeClr val="dk1"/>
        </a:fontRef>
      </dsp:style>
      <dsp:txBody>
        <a:bodyPr spcFirstLastPara="0" vert="horz" wrap="square" lIns="10160" tIns="10160" rIns="10160" bIns="10160" numCol="1" spcCol="1270" anchor="ctr" anchorCtr="0">
          <a:noAutofit/>
        </a:bodyPr>
        <a:lstStyle/>
        <a:p>
          <a:pPr lvl="0" algn="ctr" defTabSz="355600">
            <a:lnSpc>
              <a:spcPct val="90000"/>
            </a:lnSpc>
            <a:spcBef>
              <a:spcPct val="0"/>
            </a:spcBef>
            <a:spcAft>
              <a:spcPct val="35000"/>
            </a:spcAft>
          </a:pPr>
          <a:r>
            <a:rPr lang="fr-FR" sz="800" kern="1200" dirty="0" smtClean="0">
              <a:solidFill>
                <a:sysClr val="windowText" lastClr="000000"/>
              </a:solidFill>
              <a:latin typeface="Calibri"/>
              <a:ea typeface="+mn-ea"/>
              <a:cs typeface="+mn-cs"/>
            </a:rPr>
            <a:t>Expérimenter</a:t>
          </a:r>
          <a:endParaRPr lang="fr-FR" sz="800" kern="1200" dirty="0">
            <a:solidFill>
              <a:sysClr val="windowText" lastClr="000000"/>
            </a:solidFill>
            <a:latin typeface="Calibri"/>
            <a:ea typeface="+mn-ea"/>
            <a:cs typeface="+mn-cs"/>
          </a:endParaRPr>
        </a:p>
      </dsp:txBody>
      <dsp:txXfrm>
        <a:off x="3600230" y="2115028"/>
        <a:ext cx="688741" cy="317414"/>
      </dsp:txXfrm>
    </dsp:sp>
    <dsp:sp modelId="{1DFFE085-0465-4C9C-91D0-B8BC9794280B}">
      <dsp:nvSpPr>
        <dsp:cNvPr id="0" name=""/>
        <dsp:cNvSpPr/>
      </dsp:nvSpPr>
      <dsp:spPr>
        <a:xfrm rot="3130689">
          <a:off x="2727981" y="2291041"/>
          <a:ext cx="399240" cy="367965"/>
        </a:xfrm>
        <a:prstGeom prst="rightArrow">
          <a:avLst>
            <a:gd name="adj1" fmla="val 60000"/>
            <a:gd name="adj2" fmla="val 50000"/>
          </a:avLst>
        </a:prstGeom>
        <a:gradFill rotWithShape="1">
          <a:gsLst>
            <a:gs pos="0">
              <a:schemeClr val="accent3">
                <a:tint val="35000"/>
                <a:satMod val="260000"/>
              </a:schemeClr>
            </a:gs>
            <a:gs pos="30000">
              <a:schemeClr val="accent3">
                <a:tint val="38000"/>
                <a:satMod val="260000"/>
              </a:schemeClr>
            </a:gs>
            <a:gs pos="75000">
              <a:schemeClr val="accent3">
                <a:tint val="55000"/>
                <a:satMod val="255000"/>
              </a:schemeClr>
            </a:gs>
            <a:gs pos="100000">
              <a:schemeClr val="accent3">
                <a:tint val="70000"/>
                <a:satMod val="255000"/>
              </a:schemeClr>
            </a:gs>
          </a:gsLst>
          <a:path path="circle">
            <a:fillToRect l="5000" t="100000" r="120000" b="10000"/>
          </a:path>
        </a:gradFill>
        <a:ln w="12700" cap="flat" cmpd="sng" algn="ctr">
          <a:solidFill>
            <a:schemeClr val="accent3">
              <a:shade val="70000"/>
              <a:satMod val="150000"/>
            </a:schemeClr>
          </a:solidFill>
          <a:prstDash val="solid"/>
        </a:ln>
        <a:effectLst>
          <a:outerShdw blurRad="50800" dist="25000" dir="5400000" rotWithShape="0">
            <a:srgbClr val="000000">
              <a:alpha val="40000"/>
            </a:srgbClr>
          </a:outerShdw>
        </a:effectLst>
      </dsp:spPr>
      <dsp:style>
        <a:lnRef idx="1">
          <a:schemeClr val="accent3"/>
        </a:lnRef>
        <a:fillRef idx="2">
          <a:schemeClr val="accent3"/>
        </a:fillRef>
        <a:effectRef idx="1">
          <a:schemeClr val="accent3"/>
        </a:effectRef>
        <a:fontRef idx="minor">
          <a:schemeClr val="dk1"/>
        </a:fontRef>
      </dsp:style>
      <dsp:txBody>
        <a:bodyPr spcFirstLastPara="0" vert="horz" wrap="square" lIns="0" tIns="0" rIns="0" bIns="0" numCol="1" spcCol="1270" anchor="ctr" anchorCtr="0">
          <a:noAutofit/>
        </a:bodyPr>
        <a:lstStyle/>
        <a:p>
          <a:pPr lvl="0" algn="ctr" defTabSz="355600">
            <a:lnSpc>
              <a:spcPct val="90000"/>
            </a:lnSpc>
            <a:spcBef>
              <a:spcPct val="0"/>
            </a:spcBef>
            <a:spcAft>
              <a:spcPct val="35000"/>
            </a:spcAft>
          </a:pPr>
          <a:endParaRPr lang="fr-FR" sz="800" kern="1200">
            <a:solidFill>
              <a:sysClr val="windowText" lastClr="000000"/>
            </a:solidFill>
            <a:latin typeface="Calibri"/>
            <a:ea typeface="+mn-ea"/>
            <a:cs typeface="+mn-cs"/>
          </a:endParaRPr>
        </a:p>
      </dsp:txBody>
      <dsp:txXfrm>
        <a:off x="2749330" y="2321035"/>
        <a:ext cx="288851" cy="220779"/>
      </dsp:txXfrm>
    </dsp:sp>
    <dsp:sp modelId="{57029F2B-C901-4E73-B66B-D494F113F112}">
      <dsp:nvSpPr>
        <dsp:cNvPr id="0" name=""/>
        <dsp:cNvSpPr/>
      </dsp:nvSpPr>
      <dsp:spPr>
        <a:xfrm>
          <a:off x="2819334" y="2773366"/>
          <a:ext cx="974027" cy="379101"/>
        </a:xfrm>
        <a:prstGeom prst="ellipse">
          <a:avLst/>
        </a:prstGeom>
        <a:gradFill rotWithShape="1">
          <a:gsLst>
            <a:gs pos="0">
              <a:schemeClr val="accent3">
                <a:tint val="35000"/>
                <a:satMod val="260000"/>
              </a:schemeClr>
            </a:gs>
            <a:gs pos="30000">
              <a:schemeClr val="accent3">
                <a:tint val="38000"/>
                <a:satMod val="260000"/>
              </a:schemeClr>
            </a:gs>
            <a:gs pos="75000">
              <a:schemeClr val="accent3">
                <a:tint val="55000"/>
                <a:satMod val="255000"/>
              </a:schemeClr>
            </a:gs>
            <a:gs pos="100000">
              <a:schemeClr val="accent3">
                <a:tint val="70000"/>
                <a:satMod val="255000"/>
              </a:schemeClr>
            </a:gs>
          </a:gsLst>
          <a:path path="circle">
            <a:fillToRect l="5000" t="100000" r="120000" b="10000"/>
          </a:path>
        </a:gradFill>
        <a:ln w="12700" cap="flat" cmpd="sng" algn="ctr">
          <a:solidFill>
            <a:schemeClr val="accent3">
              <a:shade val="70000"/>
              <a:satMod val="150000"/>
            </a:schemeClr>
          </a:solidFill>
          <a:prstDash val="solid"/>
        </a:ln>
        <a:effectLst>
          <a:outerShdw blurRad="50800" dist="25000" dir="5400000" rotWithShape="0">
            <a:srgbClr val="000000">
              <a:alpha val="40000"/>
            </a:srgbClr>
          </a:outerShdw>
        </a:effectLst>
      </dsp:spPr>
      <dsp:style>
        <a:lnRef idx="1">
          <a:schemeClr val="accent3"/>
        </a:lnRef>
        <a:fillRef idx="2">
          <a:schemeClr val="accent3"/>
        </a:fillRef>
        <a:effectRef idx="1">
          <a:schemeClr val="accent3"/>
        </a:effectRef>
        <a:fontRef idx="minor">
          <a:schemeClr val="dk1"/>
        </a:fontRef>
      </dsp:style>
      <dsp:txBody>
        <a:bodyPr spcFirstLastPara="0" vert="horz" wrap="square" lIns="10160" tIns="10160" rIns="10160" bIns="10160" numCol="1" spcCol="1270" anchor="ctr" anchorCtr="0">
          <a:noAutofit/>
        </a:bodyPr>
        <a:lstStyle/>
        <a:p>
          <a:pPr lvl="0" algn="ctr" defTabSz="355600">
            <a:lnSpc>
              <a:spcPct val="90000"/>
            </a:lnSpc>
            <a:spcBef>
              <a:spcPct val="0"/>
            </a:spcBef>
            <a:spcAft>
              <a:spcPct val="35000"/>
            </a:spcAft>
          </a:pPr>
          <a:r>
            <a:rPr lang="fr-FR" sz="800" kern="1200" dirty="0" smtClean="0">
              <a:solidFill>
                <a:sysClr val="windowText" lastClr="000000"/>
              </a:solidFill>
              <a:latin typeface="Calibri"/>
              <a:ea typeface="+mn-ea"/>
              <a:cs typeface="+mn-cs"/>
            </a:rPr>
            <a:t>Analyser</a:t>
          </a:r>
        </a:p>
      </dsp:txBody>
      <dsp:txXfrm>
        <a:off x="2961977" y="2828884"/>
        <a:ext cx="688741" cy="268065"/>
      </dsp:txXfrm>
    </dsp:sp>
    <dsp:sp modelId="{DB595E4D-B805-4A4A-88B2-DF5095B26C26}">
      <dsp:nvSpPr>
        <dsp:cNvPr id="0" name=""/>
        <dsp:cNvSpPr/>
      </dsp:nvSpPr>
      <dsp:spPr>
        <a:xfrm rot="7359830">
          <a:off x="1995163" y="2292191"/>
          <a:ext cx="370203" cy="367965"/>
        </a:xfrm>
        <a:prstGeom prst="rightArrow">
          <a:avLst>
            <a:gd name="adj1" fmla="val 60000"/>
            <a:gd name="adj2" fmla="val 50000"/>
          </a:avLst>
        </a:prstGeom>
        <a:gradFill rotWithShape="1">
          <a:gsLst>
            <a:gs pos="0">
              <a:schemeClr val="accent2">
                <a:tint val="35000"/>
                <a:satMod val="260000"/>
              </a:schemeClr>
            </a:gs>
            <a:gs pos="30000">
              <a:schemeClr val="accent2">
                <a:tint val="38000"/>
                <a:satMod val="260000"/>
              </a:schemeClr>
            </a:gs>
            <a:gs pos="75000">
              <a:schemeClr val="accent2">
                <a:tint val="55000"/>
                <a:satMod val="255000"/>
              </a:schemeClr>
            </a:gs>
            <a:gs pos="100000">
              <a:schemeClr val="accent2">
                <a:tint val="70000"/>
                <a:satMod val="255000"/>
              </a:schemeClr>
            </a:gs>
          </a:gsLst>
          <a:path path="circle">
            <a:fillToRect l="5000" t="100000" r="120000" b="10000"/>
          </a:path>
        </a:gradFill>
        <a:ln w="12700" cap="flat" cmpd="sng" algn="ctr">
          <a:solidFill>
            <a:schemeClr val="accent2">
              <a:shade val="70000"/>
              <a:satMod val="150000"/>
            </a:schemeClr>
          </a:solidFill>
          <a:prstDash val="solid"/>
        </a:ln>
        <a:effectLst>
          <a:outerShdw blurRad="50800" dist="25000" dir="5400000" rotWithShape="0">
            <a:srgbClr val="000000">
              <a:alpha val="40000"/>
            </a:srgbClr>
          </a:outerShdw>
        </a:effectLst>
      </dsp:spPr>
      <dsp:style>
        <a:lnRef idx="1">
          <a:schemeClr val="accent2"/>
        </a:lnRef>
        <a:fillRef idx="2">
          <a:schemeClr val="accent2"/>
        </a:fillRef>
        <a:effectRef idx="1">
          <a:schemeClr val="accent2"/>
        </a:effectRef>
        <a:fontRef idx="minor">
          <a:schemeClr val="dk1"/>
        </a:fontRef>
      </dsp:style>
      <dsp:txBody>
        <a:bodyPr spcFirstLastPara="0" vert="horz" wrap="square" lIns="0" tIns="0" rIns="0" bIns="0" numCol="1" spcCol="1270" anchor="ctr" anchorCtr="0">
          <a:noAutofit/>
        </a:bodyPr>
        <a:lstStyle/>
        <a:p>
          <a:pPr lvl="0" algn="ctr" defTabSz="355600">
            <a:lnSpc>
              <a:spcPct val="90000"/>
            </a:lnSpc>
            <a:spcBef>
              <a:spcPct val="0"/>
            </a:spcBef>
            <a:spcAft>
              <a:spcPct val="35000"/>
            </a:spcAft>
          </a:pPr>
          <a:endParaRPr lang="fr-FR" sz="800" kern="1200">
            <a:solidFill>
              <a:sysClr val="windowText" lastClr="000000"/>
            </a:solidFill>
            <a:latin typeface="Calibri"/>
            <a:ea typeface="+mn-ea"/>
            <a:cs typeface="+mn-cs"/>
          </a:endParaRPr>
        </a:p>
      </dsp:txBody>
      <dsp:txXfrm rot="10800000">
        <a:off x="2080146" y="2319318"/>
        <a:ext cx="259814" cy="220779"/>
      </dsp:txXfrm>
    </dsp:sp>
    <dsp:sp modelId="{CDF56BA1-CC1C-4AF6-9FD5-5ECAD45B1E19}">
      <dsp:nvSpPr>
        <dsp:cNvPr id="0" name=""/>
        <dsp:cNvSpPr/>
      </dsp:nvSpPr>
      <dsp:spPr>
        <a:xfrm>
          <a:off x="1381199" y="2773372"/>
          <a:ext cx="974027" cy="379101"/>
        </a:xfrm>
        <a:prstGeom prst="ellipse">
          <a:avLst/>
        </a:prstGeom>
        <a:gradFill rotWithShape="1">
          <a:gsLst>
            <a:gs pos="0">
              <a:schemeClr val="accent2">
                <a:tint val="35000"/>
                <a:satMod val="260000"/>
              </a:schemeClr>
            </a:gs>
            <a:gs pos="30000">
              <a:schemeClr val="accent2">
                <a:tint val="38000"/>
                <a:satMod val="260000"/>
              </a:schemeClr>
            </a:gs>
            <a:gs pos="75000">
              <a:schemeClr val="accent2">
                <a:tint val="55000"/>
                <a:satMod val="255000"/>
              </a:schemeClr>
            </a:gs>
            <a:gs pos="100000">
              <a:schemeClr val="accent2">
                <a:tint val="70000"/>
                <a:satMod val="255000"/>
              </a:schemeClr>
            </a:gs>
          </a:gsLst>
          <a:path path="circle">
            <a:fillToRect l="5000" t="100000" r="120000" b="10000"/>
          </a:path>
        </a:gradFill>
        <a:ln w="12700" cap="flat" cmpd="sng" algn="ctr">
          <a:solidFill>
            <a:schemeClr val="accent2">
              <a:shade val="70000"/>
              <a:satMod val="150000"/>
            </a:schemeClr>
          </a:solidFill>
          <a:prstDash val="solid"/>
        </a:ln>
        <a:effectLst>
          <a:outerShdw blurRad="50800" dist="25000" dir="5400000" rotWithShape="0">
            <a:srgbClr val="000000">
              <a:alpha val="40000"/>
            </a:srgbClr>
          </a:outerShdw>
        </a:effectLst>
      </dsp:spPr>
      <dsp:style>
        <a:lnRef idx="1">
          <a:schemeClr val="accent2"/>
        </a:lnRef>
        <a:fillRef idx="2">
          <a:schemeClr val="accent2"/>
        </a:fillRef>
        <a:effectRef idx="1">
          <a:schemeClr val="accent2"/>
        </a:effectRef>
        <a:fontRef idx="minor">
          <a:schemeClr val="dk1"/>
        </a:fontRef>
      </dsp:style>
      <dsp:txBody>
        <a:bodyPr spcFirstLastPara="0" vert="horz" wrap="square" lIns="10160" tIns="10160" rIns="10160" bIns="10160" numCol="1" spcCol="1270" anchor="ctr" anchorCtr="0">
          <a:noAutofit/>
        </a:bodyPr>
        <a:lstStyle/>
        <a:p>
          <a:pPr lvl="0" algn="ctr" defTabSz="355600">
            <a:lnSpc>
              <a:spcPct val="90000"/>
            </a:lnSpc>
            <a:spcBef>
              <a:spcPct val="0"/>
            </a:spcBef>
            <a:spcAft>
              <a:spcPct val="35000"/>
            </a:spcAft>
          </a:pPr>
          <a:r>
            <a:rPr lang="fr-FR" sz="800" kern="1200" dirty="0" smtClean="0">
              <a:solidFill>
                <a:sysClr val="windowText" lastClr="000000"/>
              </a:solidFill>
              <a:latin typeface="Calibri"/>
              <a:ea typeface="+mn-ea"/>
              <a:cs typeface="+mn-cs"/>
            </a:rPr>
            <a:t>Modéliser</a:t>
          </a:r>
        </a:p>
      </dsp:txBody>
      <dsp:txXfrm>
        <a:off x="1523842" y="2828890"/>
        <a:ext cx="688741" cy="268065"/>
      </dsp:txXfrm>
    </dsp:sp>
    <dsp:sp modelId="{92EA049D-F3DB-461A-959D-8698A61CDADA}">
      <dsp:nvSpPr>
        <dsp:cNvPr id="0" name=""/>
        <dsp:cNvSpPr/>
      </dsp:nvSpPr>
      <dsp:spPr>
        <a:xfrm rot="9997946">
          <a:off x="1668164" y="1934966"/>
          <a:ext cx="264678" cy="367965"/>
        </a:xfrm>
        <a:prstGeom prst="rightArrow">
          <a:avLst>
            <a:gd name="adj1" fmla="val 60000"/>
            <a:gd name="adj2" fmla="val 50000"/>
          </a:avLst>
        </a:prstGeom>
        <a:gradFill rotWithShape="1">
          <a:gsLst>
            <a:gs pos="0">
              <a:schemeClr val="accent2">
                <a:tint val="35000"/>
                <a:satMod val="260000"/>
              </a:schemeClr>
            </a:gs>
            <a:gs pos="30000">
              <a:schemeClr val="accent2">
                <a:tint val="38000"/>
                <a:satMod val="260000"/>
              </a:schemeClr>
            </a:gs>
            <a:gs pos="75000">
              <a:schemeClr val="accent2">
                <a:tint val="55000"/>
                <a:satMod val="255000"/>
              </a:schemeClr>
            </a:gs>
            <a:gs pos="100000">
              <a:schemeClr val="accent2">
                <a:tint val="70000"/>
                <a:satMod val="255000"/>
              </a:schemeClr>
            </a:gs>
          </a:gsLst>
          <a:path path="circle">
            <a:fillToRect l="5000" t="100000" r="120000" b="10000"/>
          </a:path>
        </a:gradFill>
        <a:ln w="12700" cap="flat" cmpd="sng" algn="ctr">
          <a:solidFill>
            <a:schemeClr val="accent2">
              <a:shade val="70000"/>
              <a:satMod val="150000"/>
            </a:schemeClr>
          </a:solidFill>
          <a:prstDash val="solid"/>
        </a:ln>
        <a:effectLst>
          <a:outerShdw blurRad="50800" dist="25000" dir="5400000" rotWithShape="0">
            <a:srgbClr val="000000">
              <a:alpha val="40000"/>
            </a:srgbClr>
          </a:outerShdw>
        </a:effectLst>
      </dsp:spPr>
      <dsp:style>
        <a:lnRef idx="1">
          <a:schemeClr val="accent2"/>
        </a:lnRef>
        <a:fillRef idx="2">
          <a:schemeClr val="accent2"/>
        </a:fillRef>
        <a:effectRef idx="1">
          <a:schemeClr val="accent2"/>
        </a:effectRef>
        <a:fontRef idx="minor">
          <a:schemeClr val="dk1"/>
        </a:fontRef>
      </dsp:style>
      <dsp:txBody>
        <a:bodyPr spcFirstLastPara="0" vert="horz" wrap="square" lIns="0" tIns="0" rIns="0" bIns="0" numCol="1" spcCol="1270" anchor="ctr" anchorCtr="0">
          <a:noAutofit/>
        </a:bodyPr>
        <a:lstStyle/>
        <a:p>
          <a:pPr lvl="0" algn="ctr" defTabSz="355600">
            <a:lnSpc>
              <a:spcPct val="90000"/>
            </a:lnSpc>
            <a:spcBef>
              <a:spcPct val="0"/>
            </a:spcBef>
            <a:spcAft>
              <a:spcPct val="35000"/>
            </a:spcAft>
          </a:pPr>
          <a:endParaRPr lang="fr-FR" sz="800" kern="1200">
            <a:solidFill>
              <a:sysClr val="windowText" lastClr="000000"/>
            </a:solidFill>
            <a:latin typeface="Calibri"/>
            <a:ea typeface="+mn-ea"/>
            <a:cs typeface="+mn-cs"/>
          </a:endParaRPr>
        </a:p>
      </dsp:txBody>
      <dsp:txXfrm rot="10800000">
        <a:off x="1746491" y="1999380"/>
        <a:ext cx="185275" cy="220779"/>
      </dsp:txXfrm>
    </dsp:sp>
    <dsp:sp modelId="{49BFCD7E-D52E-418B-850F-E0FEDBDC3C1A}">
      <dsp:nvSpPr>
        <dsp:cNvPr id="0" name=""/>
        <dsp:cNvSpPr/>
      </dsp:nvSpPr>
      <dsp:spPr>
        <a:xfrm>
          <a:off x="662123" y="2105625"/>
          <a:ext cx="974027" cy="336224"/>
        </a:xfrm>
        <a:prstGeom prst="ellipse">
          <a:avLst/>
        </a:prstGeom>
        <a:gradFill rotWithShape="1">
          <a:gsLst>
            <a:gs pos="0">
              <a:schemeClr val="accent2">
                <a:tint val="35000"/>
                <a:satMod val="260000"/>
              </a:schemeClr>
            </a:gs>
            <a:gs pos="30000">
              <a:schemeClr val="accent2">
                <a:tint val="38000"/>
                <a:satMod val="260000"/>
              </a:schemeClr>
            </a:gs>
            <a:gs pos="75000">
              <a:schemeClr val="accent2">
                <a:tint val="55000"/>
                <a:satMod val="255000"/>
              </a:schemeClr>
            </a:gs>
            <a:gs pos="100000">
              <a:schemeClr val="accent2">
                <a:tint val="70000"/>
                <a:satMod val="255000"/>
              </a:schemeClr>
            </a:gs>
          </a:gsLst>
          <a:path path="circle">
            <a:fillToRect l="5000" t="100000" r="120000" b="10000"/>
          </a:path>
        </a:gradFill>
        <a:ln w="12700" cap="flat" cmpd="sng" algn="ctr">
          <a:solidFill>
            <a:schemeClr val="accent2">
              <a:shade val="70000"/>
              <a:satMod val="150000"/>
            </a:schemeClr>
          </a:solidFill>
          <a:prstDash val="solid"/>
        </a:ln>
        <a:effectLst>
          <a:outerShdw blurRad="50800" dist="25000" dir="5400000" rotWithShape="0">
            <a:srgbClr val="000000">
              <a:alpha val="40000"/>
            </a:srgbClr>
          </a:outerShdw>
        </a:effectLst>
      </dsp:spPr>
      <dsp:style>
        <a:lnRef idx="1">
          <a:schemeClr val="accent2"/>
        </a:lnRef>
        <a:fillRef idx="2">
          <a:schemeClr val="accent2"/>
        </a:fillRef>
        <a:effectRef idx="1">
          <a:schemeClr val="accent2"/>
        </a:effectRef>
        <a:fontRef idx="minor">
          <a:schemeClr val="dk1"/>
        </a:fontRef>
      </dsp:style>
      <dsp:txBody>
        <a:bodyPr spcFirstLastPara="0" vert="horz" wrap="square" lIns="10160" tIns="10160" rIns="10160" bIns="10160" numCol="1" spcCol="1270" anchor="ctr" anchorCtr="0">
          <a:noAutofit/>
        </a:bodyPr>
        <a:lstStyle/>
        <a:p>
          <a:pPr lvl="0" algn="ctr" defTabSz="355600">
            <a:lnSpc>
              <a:spcPct val="90000"/>
            </a:lnSpc>
            <a:spcBef>
              <a:spcPct val="0"/>
            </a:spcBef>
            <a:spcAft>
              <a:spcPct val="35000"/>
            </a:spcAft>
          </a:pPr>
          <a:r>
            <a:rPr lang="fr-FR" sz="800" kern="1200" dirty="0" smtClean="0">
              <a:solidFill>
                <a:sysClr val="windowText" lastClr="000000"/>
              </a:solidFill>
              <a:latin typeface="Calibri"/>
              <a:ea typeface="+mn-ea"/>
              <a:cs typeface="+mn-cs"/>
            </a:rPr>
            <a:t>Résoudre</a:t>
          </a:r>
        </a:p>
      </dsp:txBody>
      <dsp:txXfrm>
        <a:off x="804766" y="2154864"/>
        <a:ext cx="688741" cy="237746"/>
      </dsp:txXfrm>
    </dsp:sp>
    <dsp:sp modelId="{D73A92E1-6647-4ED8-BAB6-78EC34CB8AD1}">
      <dsp:nvSpPr>
        <dsp:cNvPr id="0" name=""/>
        <dsp:cNvSpPr/>
      </dsp:nvSpPr>
      <dsp:spPr>
        <a:xfrm rot="12601610">
          <a:off x="1722344" y="1405934"/>
          <a:ext cx="352633" cy="367965"/>
        </a:xfrm>
        <a:prstGeom prst="rightArrow">
          <a:avLst>
            <a:gd name="adj1" fmla="val 60000"/>
            <a:gd name="adj2" fmla="val 50000"/>
          </a:avLst>
        </a:prstGeom>
        <a:gradFill rotWithShape="1">
          <a:gsLst>
            <a:gs pos="0">
              <a:schemeClr val="accent5">
                <a:tint val="35000"/>
                <a:satMod val="260000"/>
              </a:schemeClr>
            </a:gs>
            <a:gs pos="30000">
              <a:schemeClr val="accent5">
                <a:tint val="38000"/>
                <a:satMod val="260000"/>
              </a:schemeClr>
            </a:gs>
            <a:gs pos="75000">
              <a:schemeClr val="accent5">
                <a:tint val="55000"/>
                <a:satMod val="255000"/>
              </a:schemeClr>
            </a:gs>
            <a:gs pos="100000">
              <a:schemeClr val="accent5">
                <a:tint val="70000"/>
                <a:satMod val="255000"/>
              </a:schemeClr>
            </a:gs>
          </a:gsLst>
          <a:path path="circle">
            <a:fillToRect l="5000" t="100000" r="120000" b="10000"/>
          </a:path>
        </a:gradFill>
        <a:ln w="12700" cap="flat" cmpd="sng" algn="ctr">
          <a:solidFill>
            <a:schemeClr val="accent5">
              <a:shade val="70000"/>
              <a:satMod val="150000"/>
            </a:schemeClr>
          </a:solidFill>
          <a:prstDash val="solid"/>
        </a:ln>
        <a:effectLst>
          <a:outerShdw blurRad="50800" dist="25000" dir="5400000" rotWithShape="0">
            <a:srgbClr val="000000">
              <a:alpha val="40000"/>
            </a:srgbClr>
          </a:outerShdw>
        </a:effectLst>
      </dsp:spPr>
      <dsp:style>
        <a:lnRef idx="1">
          <a:schemeClr val="accent5"/>
        </a:lnRef>
        <a:fillRef idx="2">
          <a:schemeClr val="accent5"/>
        </a:fillRef>
        <a:effectRef idx="1">
          <a:schemeClr val="accent5"/>
        </a:effectRef>
        <a:fontRef idx="minor">
          <a:schemeClr val="dk1"/>
        </a:fontRef>
      </dsp:style>
      <dsp:txBody>
        <a:bodyPr spcFirstLastPara="0" vert="horz" wrap="square" lIns="0" tIns="0" rIns="0" bIns="0" numCol="1" spcCol="1270" anchor="ctr" anchorCtr="0">
          <a:noAutofit/>
        </a:bodyPr>
        <a:lstStyle/>
        <a:p>
          <a:pPr lvl="0" algn="ctr" defTabSz="355600">
            <a:lnSpc>
              <a:spcPct val="90000"/>
            </a:lnSpc>
            <a:spcBef>
              <a:spcPct val="0"/>
            </a:spcBef>
            <a:spcAft>
              <a:spcPct val="35000"/>
            </a:spcAft>
          </a:pPr>
          <a:endParaRPr lang="fr-FR" sz="800" kern="1200">
            <a:solidFill>
              <a:sysClr val="windowText" lastClr="000000"/>
            </a:solidFill>
            <a:latin typeface="Calibri"/>
            <a:ea typeface="+mn-ea"/>
            <a:cs typeface="+mn-cs"/>
          </a:endParaRPr>
        </a:p>
      </dsp:txBody>
      <dsp:txXfrm rot="10800000">
        <a:off x="1821035" y="1505996"/>
        <a:ext cx="246843" cy="220779"/>
      </dsp:txXfrm>
    </dsp:sp>
    <dsp:sp modelId="{0898BD1C-0D41-48F1-BA11-A3086BB4EAB8}">
      <dsp:nvSpPr>
        <dsp:cNvPr id="0" name=""/>
        <dsp:cNvSpPr/>
      </dsp:nvSpPr>
      <dsp:spPr>
        <a:xfrm>
          <a:off x="816214" y="1027112"/>
          <a:ext cx="974027" cy="437318"/>
        </a:xfrm>
        <a:prstGeom prst="ellipse">
          <a:avLst/>
        </a:prstGeom>
        <a:gradFill rotWithShape="1">
          <a:gsLst>
            <a:gs pos="0">
              <a:schemeClr val="accent5">
                <a:tint val="35000"/>
                <a:satMod val="260000"/>
              </a:schemeClr>
            </a:gs>
            <a:gs pos="30000">
              <a:schemeClr val="accent5">
                <a:tint val="38000"/>
                <a:satMod val="260000"/>
              </a:schemeClr>
            </a:gs>
            <a:gs pos="75000">
              <a:schemeClr val="accent5">
                <a:tint val="55000"/>
                <a:satMod val="255000"/>
              </a:schemeClr>
            </a:gs>
            <a:gs pos="100000">
              <a:schemeClr val="accent5">
                <a:tint val="70000"/>
                <a:satMod val="255000"/>
              </a:schemeClr>
            </a:gs>
          </a:gsLst>
          <a:path path="circle">
            <a:fillToRect l="5000" t="100000" r="120000" b="10000"/>
          </a:path>
        </a:gradFill>
        <a:ln w="12700" cap="flat" cmpd="sng" algn="ctr">
          <a:solidFill>
            <a:schemeClr val="accent5">
              <a:shade val="70000"/>
              <a:satMod val="150000"/>
            </a:schemeClr>
          </a:solidFill>
          <a:prstDash val="solid"/>
        </a:ln>
        <a:effectLst>
          <a:outerShdw blurRad="50800" dist="25000" dir="5400000" rotWithShape="0">
            <a:srgbClr val="000000">
              <a:alpha val="40000"/>
            </a:srgbClr>
          </a:outerShdw>
        </a:effectLst>
      </dsp:spPr>
      <dsp:style>
        <a:lnRef idx="1">
          <a:schemeClr val="accent5"/>
        </a:lnRef>
        <a:fillRef idx="2">
          <a:schemeClr val="accent5"/>
        </a:fillRef>
        <a:effectRef idx="1">
          <a:schemeClr val="accent5"/>
        </a:effectRef>
        <a:fontRef idx="minor">
          <a:schemeClr val="dk1"/>
        </a:fontRef>
      </dsp:style>
      <dsp:txBody>
        <a:bodyPr spcFirstLastPara="0" vert="horz" wrap="square" lIns="10160" tIns="10160" rIns="10160" bIns="10160" numCol="1" spcCol="1270" anchor="ctr" anchorCtr="0">
          <a:noAutofit/>
        </a:bodyPr>
        <a:lstStyle/>
        <a:p>
          <a:pPr lvl="0" algn="ctr" defTabSz="355600">
            <a:lnSpc>
              <a:spcPct val="90000"/>
            </a:lnSpc>
            <a:spcBef>
              <a:spcPct val="0"/>
            </a:spcBef>
            <a:spcAft>
              <a:spcPct val="35000"/>
            </a:spcAft>
          </a:pPr>
          <a:r>
            <a:rPr lang="fr-FR" sz="800" kern="1200" dirty="0" smtClean="0">
              <a:solidFill>
                <a:sysClr val="windowText" lastClr="000000"/>
              </a:solidFill>
              <a:latin typeface="Calibri"/>
              <a:ea typeface="+mn-ea"/>
              <a:cs typeface="+mn-cs"/>
            </a:rPr>
            <a:t>Communiquer</a:t>
          </a:r>
        </a:p>
      </dsp:txBody>
      <dsp:txXfrm>
        <a:off x="958857" y="1091156"/>
        <a:ext cx="688741" cy="309230"/>
      </dsp:txXfrm>
    </dsp:sp>
  </dsp:spTree>
</dsp:drawing>
</file>

<file path=ppt/diagrams/layout1.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3076575" cy="511175"/>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sz="quarter" idx="1"/>
          </p:nvPr>
        </p:nvSpPr>
        <p:spPr>
          <a:xfrm>
            <a:off x="4021138" y="0"/>
            <a:ext cx="3076575" cy="511175"/>
          </a:xfrm>
          <a:prstGeom prst="rect">
            <a:avLst/>
          </a:prstGeom>
        </p:spPr>
        <p:txBody>
          <a:bodyPr vert="horz" lIns="91440" tIns="45720" rIns="91440" bIns="45720" rtlCol="0"/>
          <a:lstStyle>
            <a:lvl1pPr algn="r">
              <a:defRPr sz="1200"/>
            </a:lvl1pPr>
          </a:lstStyle>
          <a:p>
            <a:fld id="{0063AF53-F080-4EED-89A2-71072976191D}" type="datetimeFigureOut">
              <a:rPr lang="fr-FR" smtClean="0"/>
              <a:t>16/01/2015</a:t>
            </a:fld>
            <a:endParaRPr lang="fr-FR"/>
          </a:p>
        </p:txBody>
      </p:sp>
      <p:sp>
        <p:nvSpPr>
          <p:cNvPr id="4" name="Espace réservé du pied de page 3"/>
          <p:cNvSpPr>
            <a:spLocks noGrp="1"/>
          </p:cNvSpPr>
          <p:nvPr>
            <p:ph type="ftr" sz="quarter" idx="2"/>
          </p:nvPr>
        </p:nvSpPr>
        <p:spPr>
          <a:xfrm>
            <a:off x="0" y="9721850"/>
            <a:ext cx="3076575" cy="511175"/>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4021138" y="9721850"/>
            <a:ext cx="3076575" cy="511175"/>
          </a:xfrm>
          <a:prstGeom prst="rect">
            <a:avLst/>
          </a:prstGeom>
        </p:spPr>
        <p:txBody>
          <a:bodyPr vert="horz" lIns="91440" tIns="45720" rIns="91440" bIns="45720" rtlCol="0" anchor="b"/>
          <a:lstStyle>
            <a:lvl1pPr algn="r">
              <a:defRPr sz="1200"/>
            </a:lvl1pPr>
          </a:lstStyle>
          <a:p>
            <a:fld id="{998AF3D6-EEB2-48C0-A05A-3B4761F0DBE6}" type="slidenum">
              <a:rPr lang="fr-FR" smtClean="0"/>
              <a:t>‹N°›</a:t>
            </a:fld>
            <a:endParaRPr lang="fr-FR"/>
          </a:p>
        </p:txBody>
      </p:sp>
    </p:spTree>
    <p:extLst>
      <p:ext uri="{BB962C8B-B14F-4D97-AF65-F5344CB8AC3E}">
        <p14:creationId xmlns:p14="http://schemas.microsoft.com/office/powerpoint/2010/main" val="337714770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endParaRPr lang="fr-FR"/>
          </a:p>
        </p:txBody>
      </p:sp>
      <p:sp>
        <p:nvSpPr>
          <p:cNvPr id="3" name="Espace réservé de la date 2"/>
          <p:cNvSpPr>
            <a:spLocks noGrp="1"/>
          </p:cNvSpPr>
          <p:nvPr>
            <p:ph type="dt" idx="1"/>
          </p:nvPr>
        </p:nvSpPr>
        <p:spPr>
          <a:xfrm>
            <a:off x="4021294" y="0"/>
            <a:ext cx="3076363" cy="511731"/>
          </a:xfrm>
          <a:prstGeom prst="rect">
            <a:avLst/>
          </a:prstGeom>
        </p:spPr>
        <p:txBody>
          <a:bodyPr vert="horz" lIns="99048" tIns="49524" rIns="99048" bIns="49524" rtlCol="0"/>
          <a:lstStyle>
            <a:lvl1pPr algn="r">
              <a:defRPr sz="1300"/>
            </a:lvl1pPr>
          </a:lstStyle>
          <a:p>
            <a:fld id="{408F55C5-7F94-4427-AC6E-B68A66649CA8}" type="datetimeFigureOut">
              <a:rPr lang="fr-FR" smtClean="0"/>
              <a:pPr/>
              <a:t>16/01/2015</a:t>
            </a:fld>
            <a:endParaRPr lang="fr-FR"/>
          </a:p>
        </p:txBody>
      </p:sp>
      <p:sp>
        <p:nvSpPr>
          <p:cNvPr id="4" name="Espace réservé de l'image des diapositives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9048" tIns="49524" rIns="99048" bIns="49524" rtlCol="0" anchor="ctr"/>
          <a:lstStyle/>
          <a:p>
            <a:endParaRPr lang="fr-FR"/>
          </a:p>
        </p:txBody>
      </p:sp>
      <p:sp>
        <p:nvSpPr>
          <p:cNvPr id="5" name="Espace réservé des commentaires 4"/>
          <p:cNvSpPr>
            <a:spLocks noGrp="1"/>
          </p:cNvSpPr>
          <p:nvPr>
            <p:ph type="body" sz="quarter" idx="3"/>
          </p:nvPr>
        </p:nvSpPr>
        <p:spPr>
          <a:xfrm>
            <a:off x="709930" y="4861441"/>
            <a:ext cx="5679440" cy="4605576"/>
          </a:xfrm>
          <a:prstGeom prst="rect">
            <a:avLst/>
          </a:prstGeom>
        </p:spPr>
        <p:txBody>
          <a:bodyPr vert="horz" lIns="99048" tIns="49524" rIns="99048" bIns="49524"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9721106"/>
            <a:ext cx="3076363" cy="511731"/>
          </a:xfrm>
          <a:prstGeom prst="rect">
            <a:avLst/>
          </a:prstGeom>
        </p:spPr>
        <p:txBody>
          <a:bodyPr vert="horz" lIns="99048" tIns="49524" rIns="99048" bIns="49524" rtlCol="0" anchor="b"/>
          <a:lstStyle>
            <a:lvl1pPr algn="l">
              <a:defRPr sz="1300"/>
            </a:lvl1pPr>
          </a:lstStyle>
          <a:p>
            <a:endParaRPr lang="fr-FR"/>
          </a:p>
        </p:txBody>
      </p:sp>
      <p:sp>
        <p:nvSpPr>
          <p:cNvPr id="7" name="Espace réservé du numéro de diapositive 6"/>
          <p:cNvSpPr>
            <a:spLocks noGrp="1"/>
          </p:cNvSpPr>
          <p:nvPr>
            <p:ph type="sldNum" sz="quarter" idx="5"/>
          </p:nvPr>
        </p:nvSpPr>
        <p:spPr>
          <a:xfrm>
            <a:off x="4021294" y="9721106"/>
            <a:ext cx="3076363" cy="511731"/>
          </a:xfrm>
          <a:prstGeom prst="rect">
            <a:avLst/>
          </a:prstGeom>
        </p:spPr>
        <p:txBody>
          <a:bodyPr vert="horz" lIns="99048" tIns="49524" rIns="99048" bIns="49524" rtlCol="0" anchor="b"/>
          <a:lstStyle>
            <a:lvl1pPr algn="r">
              <a:defRPr sz="1300"/>
            </a:lvl1pPr>
          </a:lstStyle>
          <a:p>
            <a:fld id="{CA6C0AD0-4698-40B9-9B24-B1F3CB29CF02}" type="slidenum">
              <a:rPr lang="fr-FR" smtClean="0"/>
              <a:pPr/>
              <a:t>‹N°›</a:t>
            </a:fld>
            <a:endParaRPr lang="fr-FR"/>
          </a:p>
        </p:txBody>
      </p:sp>
    </p:spTree>
    <p:extLst>
      <p:ext uri="{BB962C8B-B14F-4D97-AF65-F5344CB8AC3E}">
        <p14:creationId xmlns:p14="http://schemas.microsoft.com/office/powerpoint/2010/main" val="9303363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bg>
      <p:bgRef idx="1001">
        <a:schemeClr val="bg1"/>
      </p:bgRef>
    </p:bg>
    <p:spTree>
      <p:nvGrpSpPr>
        <p:cNvPr id="1" name=""/>
        <p:cNvGrpSpPr/>
        <p:nvPr/>
      </p:nvGrpSpPr>
      <p:grpSpPr>
        <a:xfrm>
          <a:off x="0" y="0"/>
          <a:ext cx="0" cy="0"/>
          <a:chOff x="0" y="0"/>
          <a:chExt cx="0" cy="0"/>
        </a:xfrm>
      </p:grpSpPr>
      <p:sp>
        <p:nvSpPr>
          <p:cNvPr id="8" name="Titre 7"/>
          <p:cNvSpPr>
            <a:spLocks noGrp="1"/>
          </p:cNvSpPr>
          <p:nvPr>
            <p:ph type="ctrTitle"/>
          </p:nvPr>
        </p:nvSpPr>
        <p:spPr>
          <a:xfrm>
            <a:off x="2286000" y="3124200"/>
            <a:ext cx="6172200" cy="1894362"/>
          </a:xfrm>
        </p:spPr>
        <p:txBody>
          <a:bodyPr/>
          <a:lstStyle>
            <a:lvl1pPr>
              <a:defRPr b="1"/>
            </a:lvl1pPr>
          </a:lstStyle>
          <a:p>
            <a:r>
              <a:rPr kumimoji="0" lang="fr-FR" smtClean="0"/>
              <a:t>Modifiez le style du titre</a:t>
            </a:r>
            <a:endParaRPr kumimoji="0" lang="en-US"/>
          </a:p>
        </p:txBody>
      </p:sp>
      <p:sp>
        <p:nvSpPr>
          <p:cNvPr id="9" name="Sous-titr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fr-FR" smtClean="0"/>
              <a:t>Modifiez le style des sous-titres du masque</a:t>
            </a:r>
            <a:endParaRPr kumimoji="0" lang="en-US"/>
          </a:p>
        </p:txBody>
      </p:sp>
      <p:sp>
        <p:nvSpPr>
          <p:cNvPr id="28" name="Espace réservé de la date 27"/>
          <p:cNvSpPr>
            <a:spLocks noGrp="1"/>
          </p:cNvSpPr>
          <p:nvPr>
            <p:ph type="dt" sz="half" idx="10"/>
          </p:nvPr>
        </p:nvSpPr>
        <p:spPr bwMode="auto">
          <a:xfrm rot="5400000">
            <a:off x="7764621" y="1174097"/>
            <a:ext cx="2286000" cy="381000"/>
          </a:xfrm>
        </p:spPr>
        <p:txBody>
          <a:bodyPr/>
          <a:lstStyle/>
          <a:p>
            <a:fld id="{9D56727F-6563-47CD-B250-CBA7B4B4FBDE}" type="datetime1">
              <a:rPr lang="fr-FR" smtClean="0"/>
              <a:t>16/01/2015</a:t>
            </a:fld>
            <a:endParaRPr lang="fr-BE"/>
          </a:p>
        </p:txBody>
      </p:sp>
      <p:sp>
        <p:nvSpPr>
          <p:cNvPr id="17" name="Espace réservé du pied de page 16"/>
          <p:cNvSpPr>
            <a:spLocks noGrp="1"/>
          </p:cNvSpPr>
          <p:nvPr>
            <p:ph type="ftr" sz="quarter" idx="11"/>
          </p:nvPr>
        </p:nvSpPr>
        <p:spPr bwMode="auto">
          <a:xfrm>
            <a:off x="2270760" y="6473952"/>
            <a:ext cx="6189672" cy="384048"/>
          </a:xfrm>
        </p:spPr>
        <p:txBody>
          <a:bodyPr/>
          <a:lstStyle/>
          <a:p>
            <a:r>
              <a:rPr lang="fr-BE" smtClean="0"/>
              <a:t>Xavier Pessoles - Jean-Pierre Pupier</a:t>
            </a:r>
            <a:endParaRPr lang="fr-BE"/>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Connecteur droit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Connecteur droit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Connecteur droit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Connecteur droit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Connecteur droit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Connecteur droit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Ellipse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Ellipse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Ellipse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Ellipse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Ellipse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Espace réservé du numéro de diapositive 28"/>
          <p:cNvSpPr>
            <a:spLocks noGrp="1"/>
          </p:cNvSpPr>
          <p:nvPr>
            <p:ph type="sldNum" sz="quarter" idx="12"/>
          </p:nvPr>
        </p:nvSpPr>
        <p:spPr bwMode="auto">
          <a:xfrm>
            <a:off x="1325544" y="4928702"/>
            <a:ext cx="609600" cy="517524"/>
          </a:xfrm>
        </p:spPr>
        <p:txBody>
          <a:bodyPr/>
          <a:lstStyle/>
          <a:p>
            <a:fld id="{CF4668DC-857F-487D-BFFA-8C0CA5037977}" type="slidenum">
              <a:rPr lang="fr-BE" smtClean="0"/>
              <a:pPr/>
              <a:t>‹N°›</a:t>
            </a:fld>
            <a:endParaRPr lang="fr-BE"/>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Modifiez le style du titre</a:t>
            </a:r>
            <a:endParaRPr kumimoji="0" lang="en-US"/>
          </a:p>
        </p:txBody>
      </p:sp>
      <p:sp>
        <p:nvSpPr>
          <p:cNvPr id="3" name="Espace réservé du texte vertical 2"/>
          <p:cNvSpPr>
            <a:spLocks noGrp="1"/>
          </p:cNvSpPr>
          <p:nvPr>
            <p:ph type="body" orient="vert" idx="1"/>
          </p:nvPr>
        </p:nvSpPr>
        <p:spPr/>
        <p:txBody>
          <a:bodyPr vert="eaVer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19ABCAB6-D49B-46FD-870F-99E10975C18F}" type="datetime1">
              <a:rPr lang="fr-FR" smtClean="0"/>
              <a:t>16/01/2015</a:t>
            </a:fld>
            <a:endParaRPr lang="fr-BE"/>
          </a:p>
        </p:txBody>
      </p:sp>
      <p:sp>
        <p:nvSpPr>
          <p:cNvPr id="5" name="Espace réservé du pied de page 4"/>
          <p:cNvSpPr>
            <a:spLocks noGrp="1"/>
          </p:cNvSpPr>
          <p:nvPr>
            <p:ph type="ftr" sz="quarter" idx="11"/>
          </p:nvPr>
        </p:nvSpPr>
        <p:spPr/>
        <p:txBody>
          <a:bodyPr/>
          <a:lstStyle/>
          <a:p>
            <a:r>
              <a:rPr lang="fr-BE" smtClean="0"/>
              <a:t>Xavier Pessoles - Jean-Pierre Pupier</a:t>
            </a:r>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9"/>
            <a:ext cx="1676400" cy="5851525"/>
          </a:xfrm>
        </p:spPr>
        <p:txBody>
          <a:bodyPr vert="eaVert"/>
          <a:lstStyle/>
          <a:p>
            <a:r>
              <a:rPr kumimoji="0" lang="fr-FR" smtClean="0"/>
              <a:t>Modifiez le style du titre</a:t>
            </a:r>
            <a:endParaRPr kumimoji="0" lang="en-US"/>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DEEDBEA9-D968-4EC1-A19A-1F76B691A58C}" type="datetime1">
              <a:rPr lang="fr-FR" smtClean="0"/>
              <a:t>16/01/2015</a:t>
            </a:fld>
            <a:endParaRPr lang="fr-BE"/>
          </a:p>
        </p:txBody>
      </p:sp>
      <p:sp>
        <p:nvSpPr>
          <p:cNvPr id="5" name="Espace réservé du pied de page 4"/>
          <p:cNvSpPr>
            <a:spLocks noGrp="1"/>
          </p:cNvSpPr>
          <p:nvPr>
            <p:ph type="ftr" sz="quarter" idx="11"/>
          </p:nvPr>
        </p:nvSpPr>
        <p:spPr/>
        <p:txBody>
          <a:bodyPr/>
          <a:lstStyle/>
          <a:p>
            <a:r>
              <a:rPr lang="fr-BE" smtClean="0"/>
              <a:t>Xavier Pessoles - Jean-Pierre Pupier</a:t>
            </a:r>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Modifiez le style du titre</a:t>
            </a:r>
            <a:endParaRPr kumimoji="0" lang="en-US"/>
          </a:p>
        </p:txBody>
      </p:sp>
      <p:sp>
        <p:nvSpPr>
          <p:cNvPr id="8" name="Espace réservé du contenu 7"/>
          <p:cNvSpPr>
            <a:spLocks noGrp="1"/>
          </p:cNvSpPr>
          <p:nvPr>
            <p:ph sz="quarter" idx="1"/>
          </p:nvPr>
        </p:nvSpPr>
        <p:spPr>
          <a:xfrm>
            <a:off x="457200" y="1196752"/>
            <a:ext cx="7467600" cy="5277200"/>
          </a:xfrm>
        </p:spPr>
        <p:txBody>
          <a:bodyPr/>
          <a:lstStyle/>
          <a:p>
            <a:pPr lvl="0" eaLnBrk="1" latinLnBrk="0" hangingPunct="1"/>
            <a:r>
              <a:rPr lang="fr-FR" dirty="0" smtClean="0"/>
              <a:t>Modifiez les styles du texte du masque</a:t>
            </a:r>
          </a:p>
          <a:p>
            <a:pPr lvl="1" eaLnBrk="1" latinLnBrk="0" hangingPunct="1"/>
            <a:r>
              <a:rPr lang="fr-FR" dirty="0" smtClean="0"/>
              <a:t>Deuxième niveau</a:t>
            </a:r>
          </a:p>
          <a:p>
            <a:pPr lvl="2" eaLnBrk="1" latinLnBrk="0" hangingPunct="1"/>
            <a:r>
              <a:rPr lang="fr-FR" dirty="0" smtClean="0"/>
              <a:t>Troisième niveau</a:t>
            </a:r>
          </a:p>
          <a:p>
            <a:pPr lvl="3" eaLnBrk="1" latinLnBrk="0" hangingPunct="1"/>
            <a:r>
              <a:rPr lang="fr-FR" dirty="0" smtClean="0"/>
              <a:t>Quatrième niveau</a:t>
            </a:r>
          </a:p>
          <a:p>
            <a:pPr lvl="4" eaLnBrk="1" latinLnBrk="0" hangingPunct="1"/>
            <a:r>
              <a:rPr lang="fr-FR" dirty="0" smtClean="0"/>
              <a:t>Cinquième niveau</a:t>
            </a:r>
            <a:endParaRPr kumimoji="0" lang="en-US" dirty="0"/>
          </a:p>
        </p:txBody>
      </p:sp>
      <p:sp>
        <p:nvSpPr>
          <p:cNvPr id="7" name="Espace réservé de la date 6"/>
          <p:cNvSpPr>
            <a:spLocks noGrp="1"/>
          </p:cNvSpPr>
          <p:nvPr>
            <p:ph type="dt" sz="half" idx="14"/>
          </p:nvPr>
        </p:nvSpPr>
        <p:spPr/>
        <p:txBody>
          <a:bodyPr rtlCol="0"/>
          <a:lstStyle/>
          <a:p>
            <a:fld id="{9FC95688-4DB0-4F51-94A9-29BA89D545B3}" type="datetime1">
              <a:rPr lang="fr-FR" smtClean="0"/>
              <a:t>16/01/2015</a:t>
            </a:fld>
            <a:endParaRPr lang="fr-BE"/>
          </a:p>
        </p:txBody>
      </p:sp>
      <p:sp>
        <p:nvSpPr>
          <p:cNvPr id="9" name="Espace réservé du numéro de diapositive 8"/>
          <p:cNvSpPr>
            <a:spLocks noGrp="1"/>
          </p:cNvSpPr>
          <p:nvPr>
            <p:ph type="sldNum" sz="quarter" idx="15"/>
          </p:nvPr>
        </p:nvSpPr>
        <p:spPr/>
        <p:txBody>
          <a:bodyPr rtlCol="0"/>
          <a:lstStyle/>
          <a:p>
            <a:fld id="{CF4668DC-857F-487D-BFFA-8C0CA5037977}" type="slidenum">
              <a:rPr lang="fr-BE" smtClean="0"/>
              <a:pPr/>
              <a:t>‹N°›</a:t>
            </a:fld>
            <a:endParaRPr lang="fr-BE"/>
          </a:p>
        </p:txBody>
      </p:sp>
      <p:sp>
        <p:nvSpPr>
          <p:cNvPr id="10" name="Espace réservé du pied de page 9"/>
          <p:cNvSpPr>
            <a:spLocks noGrp="1"/>
          </p:cNvSpPr>
          <p:nvPr>
            <p:ph type="ftr" sz="quarter" idx="16"/>
          </p:nvPr>
        </p:nvSpPr>
        <p:spPr/>
        <p:txBody>
          <a:bodyPr rtlCol="0"/>
          <a:lstStyle/>
          <a:p>
            <a:r>
              <a:rPr lang="fr-BE" smtClean="0"/>
              <a:t>Xavier Pessoles - Jean-Pierre Pupier</a:t>
            </a:r>
            <a:endParaRPr lang="fr-BE"/>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bg>
      <p:bgRef idx="1001">
        <a:schemeClr val="bg2"/>
      </p:bgRef>
    </p:bg>
    <p:spTree>
      <p:nvGrpSpPr>
        <p:cNvPr id="1" name=""/>
        <p:cNvGrpSpPr/>
        <p:nvPr/>
      </p:nvGrpSpPr>
      <p:grpSpPr>
        <a:xfrm>
          <a:off x="0" y="0"/>
          <a:ext cx="0" cy="0"/>
          <a:chOff x="0" y="0"/>
          <a:chExt cx="0" cy="0"/>
        </a:xfrm>
      </p:grpSpPr>
      <p:sp>
        <p:nvSpPr>
          <p:cNvPr id="2" name="Titre 1"/>
          <p:cNvSpPr>
            <a:spLocks noGrp="1"/>
          </p:cNvSpPr>
          <p:nvPr>
            <p:ph type="title"/>
          </p:nvPr>
        </p:nvSpPr>
        <p:spPr>
          <a:xfrm>
            <a:off x="2286000" y="2895600"/>
            <a:ext cx="6172200" cy="2053590"/>
          </a:xfrm>
        </p:spPr>
        <p:txBody>
          <a:bodyPr/>
          <a:lstStyle>
            <a:lvl1pPr algn="l">
              <a:buNone/>
              <a:defRPr sz="3000" b="1" cap="small" baseline="0"/>
            </a:lvl1pPr>
          </a:lstStyle>
          <a:p>
            <a:r>
              <a:rPr kumimoji="0" lang="fr-FR" smtClean="0"/>
              <a:t>Modifiez le style du titre</a:t>
            </a:r>
            <a:endParaRPr kumimoji="0" lang="en-US"/>
          </a:p>
        </p:txBody>
      </p:sp>
      <p:sp>
        <p:nvSpPr>
          <p:cNvPr id="3" name="Espace réservé du texte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fr-FR" smtClean="0"/>
              <a:t>Modifiez les styles du texte du masque</a:t>
            </a:r>
          </a:p>
        </p:txBody>
      </p:sp>
      <p:sp>
        <p:nvSpPr>
          <p:cNvPr id="4" name="Espace réservé de la date 3"/>
          <p:cNvSpPr>
            <a:spLocks noGrp="1"/>
          </p:cNvSpPr>
          <p:nvPr>
            <p:ph type="dt" sz="half" idx="10"/>
          </p:nvPr>
        </p:nvSpPr>
        <p:spPr bwMode="auto">
          <a:xfrm rot="5400000">
            <a:off x="7763256" y="1170432"/>
            <a:ext cx="2286000" cy="381000"/>
          </a:xfrm>
        </p:spPr>
        <p:txBody>
          <a:bodyPr/>
          <a:lstStyle/>
          <a:p>
            <a:fld id="{20848678-D788-46FE-B700-C9269C74C891}" type="datetime1">
              <a:rPr lang="fr-FR" smtClean="0"/>
              <a:t>16/01/2015</a:t>
            </a:fld>
            <a:endParaRPr lang="fr-BE"/>
          </a:p>
        </p:txBody>
      </p:sp>
      <p:sp>
        <p:nvSpPr>
          <p:cNvPr id="5" name="Espace réservé du pied de page 4"/>
          <p:cNvSpPr>
            <a:spLocks noGrp="1"/>
          </p:cNvSpPr>
          <p:nvPr>
            <p:ph type="ftr" sz="quarter" idx="11"/>
          </p:nvPr>
        </p:nvSpPr>
        <p:spPr bwMode="auto">
          <a:xfrm rot="5400000">
            <a:off x="7077456" y="4178808"/>
            <a:ext cx="3657600" cy="384048"/>
          </a:xfrm>
        </p:spPr>
        <p:txBody>
          <a:bodyPr/>
          <a:lstStyle/>
          <a:p>
            <a:r>
              <a:rPr lang="fr-BE" smtClean="0"/>
              <a:t>Xavier Pessoles - Jean-Pierre Pupier</a:t>
            </a:r>
            <a:endParaRPr lang="fr-BE"/>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Connecteur droit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Connecteur droit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Connecteur droit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Connecteur droit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Connecteur droit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Ellipse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Ellipse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Ellipse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Ellipse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Ellipse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Connecteur droit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Espace réservé du numéro de diapositive 5"/>
          <p:cNvSpPr>
            <a:spLocks noGrp="1"/>
          </p:cNvSpPr>
          <p:nvPr>
            <p:ph type="sldNum" sz="quarter" idx="12"/>
          </p:nvPr>
        </p:nvSpPr>
        <p:spPr bwMode="auto">
          <a:xfrm>
            <a:off x="1340616" y="4928702"/>
            <a:ext cx="609600" cy="517524"/>
          </a:xfrm>
        </p:spPr>
        <p:txBody>
          <a:bodyPr/>
          <a:lstStyle/>
          <a:p>
            <a:fld id="{CF4668DC-857F-487D-BFFA-8C0CA5037977}" type="slidenum">
              <a:rPr lang="fr-BE" smtClean="0"/>
              <a:pPr/>
              <a:t>‹N°›</a:t>
            </a:fld>
            <a:endParaRPr lang="fr-BE"/>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Modifiez le style du titre</a:t>
            </a:r>
            <a:endParaRPr kumimoji="0" lang="en-US"/>
          </a:p>
        </p:txBody>
      </p:sp>
      <p:sp>
        <p:nvSpPr>
          <p:cNvPr id="5" name="Espace réservé de la date 4"/>
          <p:cNvSpPr>
            <a:spLocks noGrp="1"/>
          </p:cNvSpPr>
          <p:nvPr>
            <p:ph type="dt" sz="half" idx="10"/>
          </p:nvPr>
        </p:nvSpPr>
        <p:spPr/>
        <p:txBody>
          <a:bodyPr/>
          <a:lstStyle/>
          <a:p>
            <a:fld id="{79C16800-6255-4A73-95D9-53ECCA86BF18}" type="datetime1">
              <a:rPr lang="fr-FR" smtClean="0"/>
              <a:t>16/01/2015</a:t>
            </a:fld>
            <a:endParaRPr lang="fr-BE"/>
          </a:p>
        </p:txBody>
      </p:sp>
      <p:sp>
        <p:nvSpPr>
          <p:cNvPr id="6" name="Espace réservé du pied de page 5"/>
          <p:cNvSpPr>
            <a:spLocks noGrp="1"/>
          </p:cNvSpPr>
          <p:nvPr>
            <p:ph type="ftr" sz="quarter" idx="11"/>
          </p:nvPr>
        </p:nvSpPr>
        <p:spPr/>
        <p:txBody>
          <a:bodyPr/>
          <a:lstStyle/>
          <a:p>
            <a:r>
              <a:rPr lang="fr-BE" smtClean="0"/>
              <a:t>Xavier Pessoles - Jean-Pierre Pupier</a:t>
            </a:r>
            <a:endParaRPr lang="fr-BE"/>
          </a:p>
        </p:txBody>
      </p:sp>
      <p:sp>
        <p:nvSpPr>
          <p:cNvPr id="7" name="Espace réservé du numéro de diapositive 6"/>
          <p:cNvSpPr>
            <a:spLocks noGrp="1"/>
          </p:cNvSpPr>
          <p:nvPr>
            <p:ph type="sldNum" sz="quarter" idx="12"/>
          </p:nvPr>
        </p:nvSpPr>
        <p:spPr/>
        <p:txBody>
          <a:bodyPr/>
          <a:lstStyle/>
          <a:p>
            <a:fld id="{CF4668DC-857F-487D-BFFA-8C0CA5037977}" type="slidenum">
              <a:rPr lang="fr-BE" smtClean="0"/>
              <a:pPr/>
              <a:t>‹N°›</a:t>
            </a:fld>
            <a:endParaRPr lang="fr-BE"/>
          </a:p>
        </p:txBody>
      </p:sp>
      <p:sp>
        <p:nvSpPr>
          <p:cNvPr id="9" name="Espace réservé du contenu 8"/>
          <p:cNvSpPr>
            <a:spLocks noGrp="1"/>
          </p:cNvSpPr>
          <p:nvPr>
            <p:ph sz="quarter" idx="1"/>
          </p:nvPr>
        </p:nvSpPr>
        <p:spPr>
          <a:xfrm>
            <a:off x="457200" y="1600200"/>
            <a:ext cx="3657600" cy="4572000"/>
          </a:xfrm>
        </p:spPr>
        <p:txBody>
          <a:bodyPr/>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11" name="Espace réservé du contenu 10"/>
          <p:cNvSpPr>
            <a:spLocks noGrp="1"/>
          </p:cNvSpPr>
          <p:nvPr>
            <p:ph sz="quarter" idx="2"/>
          </p:nvPr>
        </p:nvSpPr>
        <p:spPr>
          <a:xfrm>
            <a:off x="4270248" y="1600200"/>
            <a:ext cx="3657600" cy="4572000"/>
          </a:xfrm>
        </p:spPr>
        <p:txBody>
          <a:bodyPr/>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7543800" cy="1143000"/>
          </a:xfrm>
        </p:spPr>
        <p:txBody>
          <a:bodyPr anchor="b"/>
          <a:lstStyle>
            <a:lvl1pPr>
              <a:defRPr/>
            </a:lvl1pPr>
          </a:lstStyle>
          <a:p>
            <a:r>
              <a:rPr kumimoji="0" lang="fr-FR" smtClean="0"/>
              <a:t>Modifiez le style du titre</a:t>
            </a:r>
            <a:endParaRPr kumimoji="0" lang="en-US"/>
          </a:p>
        </p:txBody>
      </p:sp>
      <p:sp>
        <p:nvSpPr>
          <p:cNvPr id="7" name="Espace réservé de la date 6"/>
          <p:cNvSpPr>
            <a:spLocks noGrp="1"/>
          </p:cNvSpPr>
          <p:nvPr>
            <p:ph type="dt" sz="half" idx="10"/>
          </p:nvPr>
        </p:nvSpPr>
        <p:spPr/>
        <p:txBody>
          <a:bodyPr/>
          <a:lstStyle/>
          <a:p>
            <a:fld id="{2ECF0889-EA02-48F1-86FE-1B2AAC4C247E}" type="datetime1">
              <a:rPr lang="fr-FR" smtClean="0"/>
              <a:t>16/01/2015</a:t>
            </a:fld>
            <a:endParaRPr lang="fr-BE"/>
          </a:p>
        </p:txBody>
      </p:sp>
      <p:sp>
        <p:nvSpPr>
          <p:cNvPr id="8" name="Espace réservé du pied de page 7"/>
          <p:cNvSpPr>
            <a:spLocks noGrp="1"/>
          </p:cNvSpPr>
          <p:nvPr>
            <p:ph type="ftr" sz="quarter" idx="11"/>
          </p:nvPr>
        </p:nvSpPr>
        <p:spPr/>
        <p:txBody>
          <a:bodyPr/>
          <a:lstStyle/>
          <a:p>
            <a:r>
              <a:rPr lang="fr-BE" smtClean="0"/>
              <a:t>Xavier Pessoles - Jean-Pierre Pupier</a:t>
            </a:r>
            <a:endParaRPr lang="fr-BE"/>
          </a:p>
        </p:txBody>
      </p:sp>
      <p:sp>
        <p:nvSpPr>
          <p:cNvPr id="9" name="Espace réservé du numéro de diapositive 8"/>
          <p:cNvSpPr>
            <a:spLocks noGrp="1"/>
          </p:cNvSpPr>
          <p:nvPr>
            <p:ph type="sldNum" sz="quarter" idx="12"/>
          </p:nvPr>
        </p:nvSpPr>
        <p:spPr/>
        <p:txBody>
          <a:bodyPr/>
          <a:lstStyle/>
          <a:p>
            <a:fld id="{CF4668DC-857F-487D-BFFA-8C0CA5037977}" type="slidenum">
              <a:rPr lang="fr-BE" smtClean="0"/>
              <a:pPr/>
              <a:t>‹N°›</a:t>
            </a:fld>
            <a:endParaRPr lang="fr-BE"/>
          </a:p>
        </p:txBody>
      </p:sp>
      <p:sp>
        <p:nvSpPr>
          <p:cNvPr id="11" name="Espace réservé du contenu 10"/>
          <p:cNvSpPr>
            <a:spLocks noGrp="1"/>
          </p:cNvSpPr>
          <p:nvPr>
            <p:ph sz="quarter" idx="2"/>
          </p:nvPr>
        </p:nvSpPr>
        <p:spPr>
          <a:xfrm>
            <a:off x="457200" y="2362200"/>
            <a:ext cx="3657600" cy="3886200"/>
          </a:xfrm>
        </p:spPr>
        <p:txBody>
          <a:bodyPr/>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13" name="Espace réservé du contenu 12"/>
          <p:cNvSpPr>
            <a:spLocks noGrp="1"/>
          </p:cNvSpPr>
          <p:nvPr>
            <p:ph sz="quarter" idx="4"/>
          </p:nvPr>
        </p:nvSpPr>
        <p:spPr>
          <a:xfrm>
            <a:off x="4371975" y="2362200"/>
            <a:ext cx="3657600" cy="3886200"/>
          </a:xfrm>
        </p:spPr>
        <p:txBody>
          <a:bodyPr/>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12" name="Espace réservé du texte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fr-FR" smtClean="0"/>
              <a:t>Modifiez les styles du texte du masque</a:t>
            </a:r>
          </a:p>
        </p:txBody>
      </p:sp>
      <p:sp>
        <p:nvSpPr>
          <p:cNvPr id="14" name="Espace réservé du texte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fr-FR" smtClean="0"/>
              <a:t>Modifiez les styles du texte du masque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Modifiez le style du titre</a:t>
            </a:r>
            <a:endParaRPr kumimoji="0" lang="en-US"/>
          </a:p>
        </p:txBody>
      </p:sp>
      <p:sp>
        <p:nvSpPr>
          <p:cNvPr id="6" name="Espace réservé de la date 5"/>
          <p:cNvSpPr>
            <a:spLocks noGrp="1"/>
          </p:cNvSpPr>
          <p:nvPr>
            <p:ph type="dt" sz="half" idx="10"/>
          </p:nvPr>
        </p:nvSpPr>
        <p:spPr/>
        <p:txBody>
          <a:bodyPr rtlCol="0"/>
          <a:lstStyle/>
          <a:p>
            <a:fld id="{712E9D54-6766-4EFC-BDD9-0C3193CEE8BD}" type="datetime1">
              <a:rPr lang="fr-FR" smtClean="0"/>
              <a:t>16/01/2015</a:t>
            </a:fld>
            <a:endParaRPr lang="fr-BE"/>
          </a:p>
        </p:txBody>
      </p:sp>
      <p:sp>
        <p:nvSpPr>
          <p:cNvPr id="7" name="Espace réservé du numéro de diapositive 6"/>
          <p:cNvSpPr>
            <a:spLocks noGrp="1"/>
          </p:cNvSpPr>
          <p:nvPr>
            <p:ph type="sldNum" sz="quarter" idx="11"/>
          </p:nvPr>
        </p:nvSpPr>
        <p:spPr/>
        <p:txBody>
          <a:bodyPr rtlCol="0"/>
          <a:lstStyle/>
          <a:p>
            <a:fld id="{CF4668DC-857F-487D-BFFA-8C0CA5037977}" type="slidenum">
              <a:rPr lang="fr-BE" smtClean="0"/>
              <a:pPr/>
              <a:t>‹N°›</a:t>
            </a:fld>
            <a:endParaRPr lang="fr-BE"/>
          </a:p>
        </p:txBody>
      </p:sp>
      <p:sp>
        <p:nvSpPr>
          <p:cNvPr id="8" name="Espace réservé du pied de page 7"/>
          <p:cNvSpPr>
            <a:spLocks noGrp="1"/>
          </p:cNvSpPr>
          <p:nvPr>
            <p:ph type="ftr" sz="quarter" idx="12"/>
          </p:nvPr>
        </p:nvSpPr>
        <p:spPr/>
        <p:txBody>
          <a:bodyPr rtlCol="0"/>
          <a:lstStyle/>
          <a:p>
            <a:r>
              <a:rPr lang="fr-BE" smtClean="0"/>
              <a:t>Xavier Pessoles - Jean-Pierre Pupier</a:t>
            </a:r>
            <a:endParaRPr lang="fr-B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5469AE92-F693-4AF4-B39E-ECB41C1DA14C}" type="datetime1">
              <a:rPr lang="fr-FR" smtClean="0"/>
              <a:t>16/01/2015</a:t>
            </a:fld>
            <a:endParaRPr lang="fr-BE"/>
          </a:p>
        </p:txBody>
      </p:sp>
      <p:sp>
        <p:nvSpPr>
          <p:cNvPr id="3" name="Espace réservé du pied de page 2"/>
          <p:cNvSpPr>
            <a:spLocks noGrp="1"/>
          </p:cNvSpPr>
          <p:nvPr>
            <p:ph type="ftr" sz="quarter" idx="11"/>
          </p:nvPr>
        </p:nvSpPr>
        <p:spPr/>
        <p:txBody>
          <a:bodyPr/>
          <a:lstStyle/>
          <a:p>
            <a:r>
              <a:rPr lang="fr-BE" smtClean="0"/>
              <a:t>Xavier Pessoles - Jean-Pierre Pupier</a:t>
            </a:r>
            <a:endParaRPr lang="fr-BE"/>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bg>
      <p:bgRef idx="1001">
        <a:schemeClr val="bg1"/>
      </p:bgRef>
    </p:bg>
    <p:spTree>
      <p:nvGrpSpPr>
        <p:cNvPr id="1" name=""/>
        <p:cNvGrpSpPr/>
        <p:nvPr/>
      </p:nvGrpSpPr>
      <p:grpSpPr>
        <a:xfrm>
          <a:off x="0" y="0"/>
          <a:ext cx="0" cy="0"/>
          <a:chOff x="0" y="0"/>
          <a:chExt cx="0" cy="0"/>
        </a:xfrm>
      </p:grpSpPr>
      <p:sp>
        <p:nvSpPr>
          <p:cNvPr id="10" name="Connecteur droit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r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fr-FR" smtClean="0"/>
              <a:t>Modifiez le style du titre</a:t>
            </a:r>
            <a:endParaRPr kumimoji="0" lang="en-US"/>
          </a:p>
        </p:txBody>
      </p:sp>
      <p:sp>
        <p:nvSpPr>
          <p:cNvPr id="3" name="Espace réservé du texte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fr-FR" smtClean="0"/>
              <a:t>Modifiez les styles du texte du masque</a:t>
            </a:r>
          </a:p>
        </p:txBody>
      </p:sp>
      <p:sp>
        <p:nvSpPr>
          <p:cNvPr id="8" name="Connecteur droit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Connecteur droit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Connecteur droit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Connecteur droit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Ellipse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Espace réservé du contenu 17"/>
          <p:cNvSpPr>
            <a:spLocks noGrp="1"/>
          </p:cNvSpPr>
          <p:nvPr>
            <p:ph sz="quarter" idx="1"/>
          </p:nvPr>
        </p:nvSpPr>
        <p:spPr>
          <a:xfrm>
            <a:off x="304800" y="274320"/>
            <a:ext cx="5638800" cy="6327648"/>
          </a:xfrm>
        </p:spPr>
        <p:txBody>
          <a:bodyPr/>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21" name="Espace réservé de la date 20"/>
          <p:cNvSpPr>
            <a:spLocks noGrp="1"/>
          </p:cNvSpPr>
          <p:nvPr>
            <p:ph type="dt" sz="half" idx="14"/>
          </p:nvPr>
        </p:nvSpPr>
        <p:spPr/>
        <p:txBody>
          <a:bodyPr rtlCol="0"/>
          <a:lstStyle/>
          <a:p>
            <a:fld id="{15EB620E-D183-4F2A-BD4F-6B1729D1A0DE}" type="datetime1">
              <a:rPr lang="fr-FR" smtClean="0"/>
              <a:t>16/01/2015</a:t>
            </a:fld>
            <a:endParaRPr lang="fr-BE"/>
          </a:p>
        </p:txBody>
      </p:sp>
      <p:sp>
        <p:nvSpPr>
          <p:cNvPr id="22" name="Espace réservé du numéro de diapositive 21"/>
          <p:cNvSpPr>
            <a:spLocks noGrp="1"/>
          </p:cNvSpPr>
          <p:nvPr>
            <p:ph type="sldNum" sz="quarter" idx="15"/>
          </p:nvPr>
        </p:nvSpPr>
        <p:spPr/>
        <p:txBody>
          <a:bodyPr rtlCol="0"/>
          <a:lstStyle/>
          <a:p>
            <a:fld id="{CF4668DC-857F-487D-BFFA-8C0CA5037977}" type="slidenum">
              <a:rPr lang="fr-BE" smtClean="0"/>
              <a:pPr/>
              <a:t>‹N°›</a:t>
            </a:fld>
            <a:endParaRPr lang="fr-BE"/>
          </a:p>
        </p:txBody>
      </p:sp>
      <p:sp>
        <p:nvSpPr>
          <p:cNvPr id="23" name="Espace réservé du pied de page 22"/>
          <p:cNvSpPr>
            <a:spLocks noGrp="1"/>
          </p:cNvSpPr>
          <p:nvPr>
            <p:ph type="ftr" sz="quarter" idx="16"/>
          </p:nvPr>
        </p:nvSpPr>
        <p:spPr/>
        <p:txBody>
          <a:bodyPr rtlCol="0"/>
          <a:lstStyle/>
          <a:p>
            <a:r>
              <a:rPr lang="fr-BE" smtClean="0"/>
              <a:t>Xavier Pessoles - Jean-Pierre Pupier</a:t>
            </a:r>
            <a:endParaRPr lang="fr-BE"/>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9" name="Connecteur droit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Ellipse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re 1"/>
          <p:cNvSpPr>
            <a:spLocks noGrp="1"/>
          </p:cNvSpPr>
          <p:nvPr>
            <p:ph type="title"/>
          </p:nvPr>
        </p:nvSpPr>
        <p:spPr>
          <a:xfrm rot="5400000">
            <a:off x="3350133" y="3200400"/>
            <a:ext cx="6309360" cy="457200"/>
          </a:xfrm>
        </p:spPr>
        <p:txBody>
          <a:bodyPr anchor="b"/>
          <a:lstStyle>
            <a:lvl1pPr algn="l">
              <a:buNone/>
              <a:defRPr sz="2000" b="1"/>
            </a:lvl1pPr>
          </a:lstStyle>
          <a:p>
            <a:r>
              <a:rPr kumimoji="0" lang="fr-FR" smtClean="0"/>
              <a:t>Modifiez le style du titre</a:t>
            </a:r>
            <a:endParaRPr kumimoji="0" lang="en-US"/>
          </a:p>
        </p:txBody>
      </p:sp>
      <p:sp>
        <p:nvSpPr>
          <p:cNvPr id="3" name="Espace réservé pour une image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fr-FR" smtClean="0"/>
              <a:t>Cliquez sur l'icône pour ajouter une image</a:t>
            </a:r>
            <a:endParaRPr kumimoji="0" lang="en-US" dirty="0"/>
          </a:p>
        </p:txBody>
      </p:sp>
      <p:sp>
        <p:nvSpPr>
          <p:cNvPr id="4" name="Espace réservé du texte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fr-FR" smtClean="0"/>
              <a:t>Modifiez les styles du texte du masque</a:t>
            </a:r>
          </a:p>
        </p:txBody>
      </p:sp>
      <p:sp>
        <p:nvSpPr>
          <p:cNvPr id="10" name="Connecteur droit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necteur droit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Connecteur droit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Connecteur droit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Espace réservé de la date 16"/>
          <p:cNvSpPr>
            <a:spLocks noGrp="1"/>
          </p:cNvSpPr>
          <p:nvPr>
            <p:ph type="dt" sz="half" idx="10"/>
          </p:nvPr>
        </p:nvSpPr>
        <p:spPr/>
        <p:txBody>
          <a:bodyPr rtlCol="0"/>
          <a:lstStyle/>
          <a:p>
            <a:fld id="{2D38B004-A344-4981-8789-E15D3302231A}" type="datetime1">
              <a:rPr lang="fr-FR" smtClean="0"/>
              <a:t>16/01/2015</a:t>
            </a:fld>
            <a:endParaRPr lang="fr-BE"/>
          </a:p>
        </p:txBody>
      </p:sp>
      <p:sp>
        <p:nvSpPr>
          <p:cNvPr id="18" name="Espace réservé du numéro de diapositive 17"/>
          <p:cNvSpPr>
            <a:spLocks noGrp="1"/>
          </p:cNvSpPr>
          <p:nvPr>
            <p:ph type="sldNum" sz="quarter" idx="11"/>
          </p:nvPr>
        </p:nvSpPr>
        <p:spPr/>
        <p:txBody>
          <a:bodyPr rtlCol="0"/>
          <a:lstStyle/>
          <a:p>
            <a:fld id="{CF4668DC-857F-487D-BFFA-8C0CA5037977}" type="slidenum">
              <a:rPr lang="fr-BE" smtClean="0"/>
              <a:pPr/>
              <a:t>‹N°›</a:t>
            </a:fld>
            <a:endParaRPr lang="fr-BE"/>
          </a:p>
        </p:txBody>
      </p:sp>
      <p:sp>
        <p:nvSpPr>
          <p:cNvPr id="21" name="Espace réservé du pied de page 20"/>
          <p:cNvSpPr>
            <a:spLocks noGrp="1"/>
          </p:cNvSpPr>
          <p:nvPr>
            <p:ph type="ftr" sz="quarter" idx="12"/>
          </p:nvPr>
        </p:nvSpPr>
        <p:spPr/>
        <p:txBody>
          <a:bodyPr rtlCol="0"/>
          <a:lstStyle/>
          <a:p>
            <a:r>
              <a:rPr lang="fr-BE" smtClean="0"/>
              <a:t>Xavier Pessoles - Jean-Pierre Pupier</a:t>
            </a:r>
            <a:endParaRPr lang="fr-B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Connecteur droit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Espace réservé du titre 21"/>
          <p:cNvSpPr>
            <a:spLocks noGrp="1"/>
          </p:cNvSpPr>
          <p:nvPr>
            <p:ph type="title"/>
          </p:nvPr>
        </p:nvSpPr>
        <p:spPr>
          <a:xfrm>
            <a:off x="457200" y="116632"/>
            <a:ext cx="7467600" cy="864096"/>
          </a:xfrm>
          <a:prstGeom prst="rect">
            <a:avLst/>
          </a:prstGeom>
        </p:spPr>
        <p:txBody>
          <a:bodyPr vert="horz" anchor="ctr">
            <a:normAutofit/>
          </a:bodyPr>
          <a:lstStyle/>
          <a:p>
            <a:r>
              <a:rPr kumimoji="0" lang="fr-FR" smtClean="0"/>
              <a:t>Modifiez le style du titre</a:t>
            </a:r>
            <a:endParaRPr kumimoji="0" lang="en-US"/>
          </a:p>
        </p:txBody>
      </p:sp>
      <p:sp>
        <p:nvSpPr>
          <p:cNvPr id="13" name="Espace réservé du texte 12"/>
          <p:cNvSpPr>
            <a:spLocks noGrp="1"/>
          </p:cNvSpPr>
          <p:nvPr>
            <p:ph type="body" idx="1"/>
          </p:nvPr>
        </p:nvSpPr>
        <p:spPr>
          <a:xfrm>
            <a:off x="457200" y="1196752"/>
            <a:ext cx="7467600" cy="5277200"/>
          </a:xfrm>
          <a:prstGeom prst="rect">
            <a:avLst/>
          </a:prstGeom>
        </p:spPr>
        <p:txBody>
          <a:bodyPr vert="horz">
            <a:normAutofit/>
          </a:bodyPr>
          <a:lstStyle/>
          <a:p>
            <a:pPr lvl="0" eaLnBrk="1" latinLnBrk="0" hangingPunct="1"/>
            <a:r>
              <a:rPr kumimoji="0" lang="fr-FR" smtClean="0"/>
              <a:t>Modifiez les styles du texte du masque</a:t>
            </a:r>
          </a:p>
          <a:p>
            <a:pPr lvl="1" eaLnBrk="1" latinLnBrk="0" hangingPunct="1"/>
            <a:r>
              <a:rPr kumimoji="0" lang="fr-FR" smtClean="0"/>
              <a:t>Deuxième niveau</a:t>
            </a:r>
          </a:p>
          <a:p>
            <a:pPr lvl="2" eaLnBrk="1" latinLnBrk="0" hangingPunct="1"/>
            <a:r>
              <a:rPr kumimoji="0" lang="fr-FR" smtClean="0"/>
              <a:t>Troisième niveau</a:t>
            </a:r>
          </a:p>
          <a:p>
            <a:pPr lvl="3" eaLnBrk="1" latinLnBrk="0" hangingPunct="1"/>
            <a:r>
              <a:rPr kumimoji="0" lang="fr-FR" smtClean="0"/>
              <a:t>Quatrième niveau</a:t>
            </a:r>
          </a:p>
          <a:p>
            <a:pPr lvl="4" eaLnBrk="1" latinLnBrk="0" hangingPunct="1"/>
            <a:r>
              <a:rPr kumimoji="0" lang="fr-FR" smtClean="0"/>
              <a:t>Cinquième niveau</a:t>
            </a:r>
            <a:endParaRPr kumimoji="0" lang="en-US"/>
          </a:p>
        </p:txBody>
      </p:sp>
      <p:sp>
        <p:nvSpPr>
          <p:cNvPr id="14" name="Espace réservé de la date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002E150F-AA26-4E99-A02A-7CA355CA54B4}" type="datetime1">
              <a:rPr lang="fr-FR" smtClean="0"/>
              <a:t>16/01/2015</a:t>
            </a:fld>
            <a:endParaRPr lang="fr-BE"/>
          </a:p>
        </p:txBody>
      </p:sp>
      <p:sp>
        <p:nvSpPr>
          <p:cNvPr id="3" name="Espace réservé du pied de page 2"/>
          <p:cNvSpPr>
            <a:spLocks noGrp="1"/>
          </p:cNvSpPr>
          <p:nvPr>
            <p:ph type="ftr" sz="quarter" idx="3"/>
          </p:nvPr>
        </p:nvSpPr>
        <p:spPr>
          <a:xfrm>
            <a:off x="76200" y="6625806"/>
            <a:ext cx="7692784" cy="232193"/>
          </a:xfrm>
          <a:prstGeom prst="rect">
            <a:avLst/>
          </a:prstGeom>
        </p:spPr>
        <p:txBody>
          <a:bodyPr vert="horz" anchor="ctr" anchorCtr="0"/>
          <a:lstStyle>
            <a:lvl1pPr algn="ctr" eaLnBrk="1" latinLnBrk="0" hangingPunct="1">
              <a:defRPr kumimoji="0" sz="1000">
                <a:solidFill>
                  <a:schemeClr val="tx2"/>
                </a:solidFill>
              </a:defRPr>
            </a:lvl1pPr>
          </a:lstStyle>
          <a:p>
            <a:r>
              <a:rPr lang="fr-BE" smtClean="0"/>
              <a:t>Xavier Pessoles - Jean-Pierre Pupier</a:t>
            </a:r>
            <a:endParaRPr lang="fr-BE"/>
          </a:p>
        </p:txBody>
      </p:sp>
      <p:sp>
        <p:nvSpPr>
          <p:cNvPr id="7" name="Connecteur droit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Connecteur droit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Connecteur droit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Ellipse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Espace réservé du numéro de diapositive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latin typeface="Calibri" panose="020F0502020204030204" pitchFamily="34" charset="0"/>
              </a:defRPr>
            </a:lvl1pPr>
          </a:lstStyle>
          <a:p>
            <a:fld id="{CF4668DC-857F-487D-BFFA-8C0CA5037977}" type="slidenum">
              <a:rPr lang="fr-BE" smtClean="0"/>
              <a:pPr/>
              <a:t>‹N°›</a:t>
            </a:fld>
            <a:endParaRPr lang="fr-BE"/>
          </a:p>
        </p:txBody>
      </p:sp>
      <p:sp>
        <p:nvSpPr>
          <p:cNvPr id="15" name="Connecteur droit 14"/>
          <p:cNvSpPr>
            <a:spLocks noChangeShapeType="1"/>
          </p:cNvSpPr>
          <p:nvPr userDrawn="1"/>
        </p:nvSpPr>
        <p:spPr bwMode="auto">
          <a:xfrm rot="16200000" flipV="1">
            <a:off x="3505200" y="-2376264"/>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pic>
        <p:nvPicPr>
          <p:cNvPr id="17" name="Picture 2" descr="C:\Users\Xavier\Desktop\Perso\Concours\Mines_Ponts\Sujet_XP\Sujet_03\png\logo_ptsi.png"/>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7768984" y="6393614"/>
            <a:ext cx="936104" cy="464386"/>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iming>
    <p:tnLst>
      <p:par>
        <p:cTn id="1" dur="indefinite" restart="never" nodeType="tmRoot"/>
      </p:par>
    </p:tnLst>
  </p:timing>
  <p:hf hdr="0" dt="0"/>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Calibri" panose="020F0502020204030204" pitchFamily="34" charset="0"/>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Calibri" panose="020F0502020204030204" pitchFamily="34" charset="0"/>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Calibri" panose="020F0502020204030204" pitchFamily="34" charset="0"/>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Calibri" panose="020F0502020204030204" pitchFamily="34" charset="0"/>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Calibri" panose="020F0502020204030204" pitchFamily="34" charset="0"/>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4.gif"/><Relationship Id="rId7" Type="http://schemas.openxmlformats.org/officeDocument/2006/relationships/diagramColors" Target="../diagrams/colors1.xml"/><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1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2051720" y="1196752"/>
            <a:ext cx="6406480" cy="3389762"/>
          </a:xfrm>
        </p:spPr>
        <p:txBody>
          <a:bodyPr>
            <a:normAutofit/>
          </a:bodyPr>
          <a:lstStyle/>
          <a:p>
            <a:r>
              <a:rPr lang="fr-FR" i="1" dirty="0" smtClean="0"/>
              <a:t>Introduction à l’Ingénierie Systèmes</a:t>
            </a:r>
            <a:br>
              <a:rPr lang="fr-FR" i="1" dirty="0" smtClean="0"/>
            </a:br>
            <a:r>
              <a:rPr lang="fr-FR" i="1" dirty="0"/>
              <a:t/>
            </a:r>
            <a:br>
              <a:rPr lang="fr-FR" i="1" dirty="0"/>
            </a:br>
            <a:r>
              <a:rPr lang="fr-FR" i="1" dirty="0" smtClean="0"/>
              <a:t>Chapitre 6 – Analyse des systèmes hydrauliques et pneumatiques</a:t>
            </a:r>
            <a:endParaRPr lang="fr-FR" dirty="0"/>
          </a:p>
        </p:txBody>
      </p:sp>
      <p:sp>
        <p:nvSpPr>
          <p:cNvPr id="3" name="Sous-titre 2"/>
          <p:cNvSpPr>
            <a:spLocks noGrp="1"/>
          </p:cNvSpPr>
          <p:nvPr>
            <p:ph type="subTitle" idx="1"/>
          </p:nvPr>
        </p:nvSpPr>
        <p:spPr/>
        <p:txBody>
          <a:bodyPr/>
          <a:lstStyle/>
          <a:p>
            <a:endParaRPr lang="fr-FR" dirty="0"/>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1</a:t>
            </a:fld>
            <a:endParaRPr lang="fr-BE"/>
          </a:p>
        </p:txBody>
      </p:sp>
      <p:pic>
        <p:nvPicPr>
          <p:cNvPr id="3074" name="Picture 2" descr="C:\Users\Xavier\Desktop\Perso\Concours\Mines_Ponts\Sujet_XP\Sujet_03\png\logo_ptsi.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12360" y="6224690"/>
            <a:ext cx="1152128" cy="571552"/>
          </a:xfrm>
          <a:prstGeom prst="rect">
            <a:avLst/>
          </a:prstGeom>
          <a:noFill/>
          <a:extLst>
            <a:ext uri="{909E8E84-426E-40DD-AFC4-6F175D3DCCD1}">
              <a14:hiddenFill xmlns:a14="http://schemas.microsoft.com/office/drawing/2010/main">
                <a:solidFill>
                  <a:srgbClr val="FFFFFF"/>
                </a:solidFill>
              </a14:hiddenFill>
            </a:ext>
          </a:extLst>
        </p:spPr>
      </p:pic>
      <p:pic>
        <p:nvPicPr>
          <p:cNvPr id="3077" name="Picture 5" descr="http://photos.dassault-aviation.com/galerie/mod_ajaris/modules/display/img/vide.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575" y="-136525"/>
            <a:ext cx="9525" cy="9525"/>
          </a:xfrm>
          <a:prstGeom prst="rect">
            <a:avLst/>
          </a:prstGeom>
          <a:noFill/>
          <a:extLst>
            <a:ext uri="{909E8E84-426E-40DD-AFC4-6F175D3DCCD1}">
              <a14:hiddenFill xmlns:a14="http://schemas.microsoft.com/office/drawing/2010/main">
                <a:solidFill>
                  <a:srgbClr val="FFFFFF"/>
                </a:solidFill>
              </a14:hiddenFill>
            </a:ext>
          </a:extLst>
        </p:spPr>
      </p:pic>
      <p:pic>
        <p:nvPicPr>
          <p:cNvPr id="3079" name="Picture 7" descr="http://photos.dassault-aviation.com/galerie/mod_ajaris/modules/display/img/vide.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7975" y="15875"/>
            <a:ext cx="9525" cy="952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4" name="Diagramme 13"/>
          <p:cNvGraphicFramePr/>
          <p:nvPr>
            <p:extLst>
              <p:ext uri="{D42A27DB-BD31-4B8C-83A1-F6EECF244321}">
                <p14:modId xmlns:p14="http://schemas.microsoft.com/office/powerpoint/2010/main" val="712902954"/>
              </p:ext>
            </p:extLst>
          </p:nvPr>
        </p:nvGraphicFramePr>
        <p:xfrm>
          <a:off x="4644008" y="2924944"/>
          <a:ext cx="5037393" cy="375959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5" name="Espace réservé du pied de page 4"/>
          <p:cNvSpPr>
            <a:spLocks noGrp="1"/>
          </p:cNvSpPr>
          <p:nvPr>
            <p:ph type="ftr" sz="quarter" idx="11"/>
          </p:nvPr>
        </p:nvSpPr>
        <p:spPr/>
        <p:txBody>
          <a:bodyPr/>
          <a:lstStyle/>
          <a:p>
            <a:r>
              <a:rPr lang="fr-BE" smtClean="0"/>
              <a:t>Xavier Pessoles - Jean-Pierre Pupier</a:t>
            </a:r>
            <a:endParaRPr lang="fr-BE"/>
          </a:p>
        </p:txBody>
      </p:sp>
    </p:spTree>
    <p:extLst>
      <p:ext uri="{BB962C8B-B14F-4D97-AF65-F5344CB8AC3E}">
        <p14:creationId xmlns:p14="http://schemas.microsoft.com/office/powerpoint/2010/main" val="407640956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smtClean="0"/>
              <a:t>Distributeurs (modulateurs) d’énergie</a:t>
            </a:r>
            <a:br>
              <a:rPr lang="fr-FR" dirty="0" smtClean="0"/>
            </a:br>
            <a:r>
              <a:rPr lang="fr-FR" dirty="0" smtClean="0"/>
              <a:t>Présentation</a:t>
            </a:r>
            <a:endParaRPr lang="fr-FR" dirty="0"/>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10</a:t>
            </a:fld>
            <a:endParaRPr lang="fr-BE"/>
          </a:p>
        </p:txBody>
      </p:sp>
      <p:sp>
        <p:nvSpPr>
          <p:cNvPr id="5" name="Espace réservé du pied de page 4"/>
          <p:cNvSpPr>
            <a:spLocks noGrp="1"/>
          </p:cNvSpPr>
          <p:nvPr>
            <p:ph type="ftr" sz="quarter" idx="16"/>
          </p:nvPr>
        </p:nvSpPr>
        <p:spPr/>
        <p:txBody>
          <a:bodyPr/>
          <a:lstStyle/>
          <a:p>
            <a:r>
              <a:rPr lang="fr-BE" smtClean="0"/>
              <a:t>Xavier Pessoles - Jean-Pierre Pupier</a:t>
            </a:r>
            <a:endParaRPr lang="fr-BE"/>
          </a:p>
        </p:txBody>
      </p:sp>
      <p:pic>
        <p:nvPicPr>
          <p:cNvPr id="8194"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1203255" y="1196975"/>
            <a:ext cx="5975490" cy="5276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204937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a:t>Distributeurs (modulateurs) d’énergie</a:t>
            </a:r>
            <a:br>
              <a:rPr lang="fr-FR" dirty="0"/>
            </a:br>
            <a:r>
              <a:rPr lang="fr-FR" dirty="0" smtClean="0"/>
              <a:t>Désignation des distributeurs</a:t>
            </a:r>
            <a:endParaRPr lang="fr-FR" dirty="0"/>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11</a:t>
            </a:fld>
            <a:endParaRPr lang="fr-BE"/>
          </a:p>
        </p:txBody>
      </p:sp>
      <p:sp>
        <p:nvSpPr>
          <p:cNvPr id="5" name="Espace réservé du pied de page 4"/>
          <p:cNvSpPr>
            <a:spLocks noGrp="1"/>
          </p:cNvSpPr>
          <p:nvPr>
            <p:ph type="ftr" sz="quarter" idx="16"/>
          </p:nvPr>
        </p:nvSpPr>
        <p:spPr/>
        <p:txBody>
          <a:bodyPr/>
          <a:lstStyle/>
          <a:p>
            <a:r>
              <a:rPr lang="fr-BE" smtClean="0"/>
              <a:t>Xavier Pessoles - Jean-Pierre Pupier</a:t>
            </a:r>
            <a:endParaRPr lang="fr-BE"/>
          </a:p>
        </p:txBody>
      </p:sp>
      <p:pic>
        <p:nvPicPr>
          <p:cNvPr id="9218"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457200" y="1594311"/>
            <a:ext cx="7467600" cy="44821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173133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a:t>Distributeurs (modulateurs) d’énergie</a:t>
            </a:r>
            <a:br>
              <a:rPr lang="fr-FR" dirty="0"/>
            </a:br>
            <a:r>
              <a:rPr lang="fr-FR" dirty="0"/>
              <a:t>Désignation des distributeurs</a:t>
            </a: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12</a:t>
            </a:fld>
            <a:endParaRPr lang="fr-BE"/>
          </a:p>
        </p:txBody>
      </p:sp>
      <p:sp>
        <p:nvSpPr>
          <p:cNvPr id="5" name="Espace réservé du pied de page 4"/>
          <p:cNvSpPr>
            <a:spLocks noGrp="1"/>
          </p:cNvSpPr>
          <p:nvPr>
            <p:ph type="ftr" sz="quarter" idx="16"/>
          </p:nvPr>
        </p:nvSpPr>
        <p:spPr/>
        <p:txBody>
          <a:bodyPr/>
          <a:lstStyle/>
          <a:p>
            <a:r>
              <a:rPr lang="fr-BE" smtClean="0"/>
              <a:t>Xavier Pessoles - Jean-Pierre Pupier</a:t>
            </a:r>
            <a:endParaRPr lang="fr-BE"/>
          </a:p>
        </p:txBody>
      </p:sp>
      <p:pic>
        <p:nvPicPr>
          <p:cNvPr id="10242"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rot="16200000">
            <a:off x="1364960" y="1451464"/>
            <a:ext cx="5401059" cy="48916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ZoneTexte 2"/>
          <p:cNvSpPr txBox="1"/>
          <p:nvPr/>
        </p:nvSpPr>
        <p:spPr>
          <a:xfrm>
            <a:off x="1583873" y="5515614"/>
            <a:ext cx="648072" cy="369332"/>
          </a:xfrm>
          <a:prstGeom prst="rect">
            <a:avLst/>
          </a:prstGeom>
          <a:noFill/>
        </p:spPr>
        <p:txBody>
          <a:bodyPr wrap="square" rtlCol="0">
            <a:spAutoFit/>
          </a:bodyPr>
          <a:lstStyle/>
          <a:p>
            <a:r>
              <a:rPr lang="fr-FR" dirty="0" smtClean="0"/>
              <a:t>5/3</a:t>
            </a:r>
            <a:endParaRPr lang="fr-FR" dirty="0"/>
          </a:p>
        </p:txBody>
      </p:sp>
    </p:spTree>
    <p:extLst>
      <p:ext uri="{BB962C8B-B14F-4D97-AF65-F5344CB8AC3E}">
        <p14:creationId xmlns:p14="http://schemas.microsoft.com/office/powerpoint/2010/main" val="31559635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smtClean="0"/>
              <a:t>Actionneurs pneumatiques</a:t>
            </a:r>
            <a:br>
              <a:rPr lang="fr-FR" dirty="0" smtClean="0"/>
            </a:br>
            <a:r>
              <a:rPr lang="fr-FR" dirty="0" smtClean="0"/>
              <a:t>Systèmes de mesures</a:t>
            </a:r>
            <a:endParaRPr lang="fr-FR" dirty="0"/>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13</a:t>
            </a:fld>
            <a:endParaRPr lang="fr-BE"/>
          </a:p>
        </p:txBody>
      </p:sp>
      <p:sp>
        <p:nvSpPr>
          <p:cNvPr id="5" name="Espace réservé du pied de page 4"/>
          <p:cNvSpPr>
            <a:spLocks noGrp="1"/>
          </p:cNvSpPr>
          <p:nvPr>
            <p:ph type="ftr" sz="quarter" idx="16"/>
          </p:nvPr>
        </p:nvSpPr>
        <p:spPr/>
        <p:txBody>
          <a:bodyPr/>
          <a:lstStyle/>
          <a:p>
            <a:r>
              <a:rPr lang="fr-BE" smtClean="0"/>
              <a:t>Xavier Pessoles - Jean-Pierre Pupier</a:t>
            </a:r>
            <a:endParaRPr lang="fr-BE"/>
          </a:p>
        </p:txBody>
      </p:sp>
      <p:pic>
        <p:nvPicPr>
          <p:cNvPr id="11266"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509587" y="1458912"/>
            <a:ext cx="7362825" cy="4752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79013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Récapitulatif</a:t>
            </a:r>
            <a:endParaRPr lang="fr-FR" dirty="0"/>
          </a:p>
        </p:txBody>
      </p:sp>
      <p:sp>
        <p:nvSpPr>
          <p:cNvPr id="3" name="Espace réservé du contenu 2"/>
          <p:cNvSpPr>
            <a:spLocks noGrp="1"/>
          </p:cNvSpPr>
          <p:nvPr>
            <p:ph sz="quarter" idx="1"/>
          </p:nvPr>
        </p:nvSpPr>
        <p:spPr/>
        <p:txBody>
          <a:bodyPr/>
          <a:lstStyle/>
          <a:p>
            <a:endParaRPr lang="fr-F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14</a:t>
            </a:fld>
            <a:endParaRPr lang="fr-BE"/>
          </a:p>
        </p:txBody>
      </p:sp>
      <p:sp>
        <p:nvSpPr>
          <p:cNvPr id="5" name="Espace réservé du pied de page 4"/>
          <p:cNvSpPr>
            <a:spLocks noGrp="1"/>
          </p:cNvSpPr>
          <p:nvPr>
            <p:ph type="ftr" sz="quarter" idx="16"/>
          </p:nvPr>
        </p:nvSpPr>
        <p:spPr/>
        <p:txBody>
          <a:bodyPr/>
          <a:lstStyle/>
          <a:p>
            <a:r>
              <a:rPr lang="fr-BE" smtClean="0"/>
              <a:t>Xavier Pessoles - Jean-Pierre Pupier</a:t>
            </a:r>
            <a:endParaRPr lang="fr-BE"/>
          </a:p>
        </p:txBody>
      </p:sp>
      <p:pic>
        <p:nvPicPr>
          <p:cNvPr id="12290" name="Picture 2" descr="C:\Enseignements\GitHub\01_IntroductionIS_Analyser\06_HydrauliquePneumatique\Cours\images\recap.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5400000">
            <a:off x="1446974" y="-90461"/>
            <a:ext cx="5184576" cy="77194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95013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smtClean="0"/>
              <a:t>Énergie Pneumatique</a:t>
            </a:r>
            <a:br>
              <a:rPr lang="fr-FR" dirty="0" smtClean="0"/>
            </a:br>
            <a:r>
              <a:rPr lang="fr-FR" dirty="0" smtClean="0"/>
              <a:t>Définitions</a:t>
            </a:r>
            <a:endParaRPr lang="fr-FR" dirty="0"/>
          </a:p>
        </p:txBody>
      </p:sp>
      <mc:AlternateContent xmlns:mc="http://schemas.openxmlformats.org/markup-compatibility/2006" xmlns:a14="http://schemas.microsoft.com/office/drawing/2010/main">
        <mc:Choice Requires="a14">
          <p:sp>
            <p:nvSpPr>
              <p:cNvPr id="3" name="Espace réservé du contenu 2"/>
              <p:cNvSpPr>
                <a:spLocks noGrp="1"/>
              </p:cNvSpPr>
              <p:nvPr>
                <p:ph sz="quarter" idx="1"/>
              </p:nvPr>
            </p:nvSpPr>
            <p:spPr/>
            <p:txBody>
              <a:bodyPr>
                <a:normAutofit fontScale="77500" lnSpcReduction="20000"/>
              </a:bodyPr>
              <a:lstStyle/>
              <a:p>
                <a:r>
                  <a:rPr lang="fr-FR" dirty="0" smtClean="0"/>
                  <a:t>Énergie pneumatique</a:t>
                </a:r>
              </a:p>
              <a:p>
                <a:pPr lvl="1"/>
                <a:r>
                  <a:rPr lang="fr-FR" dirty="0" smtClean="0"/>
                  <a:t>Air comprimé (pression d’alimentation de l’ordre de 6 bars)</a:t>
                </a:r>
              </a:p>
              <a:p>
                <a:r>
                  <a:rPr lang="fr-FR" dirty="0"/>
                  <a:t>Énergie </a:t>
                </a:r>
                <a:r>
                  <a:rPr lang="fr-FR" dirty="0" smtClean="0"/>
                  <a:t>hydraulique</a:t>
                </a:r>
              </a:p>
              <a:p>
                <a:pPr lvl="1"/>
                <a:r>
                  <a:rPr lang="fr-FR" dirty="0" smtClean="0"/>
                  <a:t>Huile hydraulique (pression de plusieurs centaines de bars)</a:t>
                </a:r>
              </a:p>
              <a:p>
                <a:pPr lvl="1"/>
                <a:endParaRPr lang="fr-FR" dirty="0"/>
              </a:p>
              <a:p>
                <a14:m>
                  <m:oMath xmlns:m="http://schemas.openxmlformats.org/officeDocument/2006/math">
                    <m:r>
                      <a:rPr lang="fr-FR" b="0" i="1" smtClean="0">
                        <a:latin typeface="Cambria Math"/>
                      </a:rPr>
                      <m:t>𝑝</m:t>
                    </m:r>
                    <m:r>
                      <a:rPr lang="fr-FR" b="0" i="1" smtClean="0">
                        <a:latin typeface="Cambria Math"/>
                      </a:rPr>
                      <m:t>=</m:t>
                    </m:r>
                    <m:f>
                      <m:fPr>
                        <m:ctrlPr>
                          <a:rPr lang="fr-FR" b="0" i="1" smtClean="0">
                            <a:latin typeface="Cambria Math"/>
                          </a:rPr>
                        </m:ctrlPr>
                      </m:fPr>
                      <m:num>
                        <m:r>
                          <a:rPr lang="fr-FR" b="0" i="1" smtClean="0">
                            <a:latin typeface="Cambria Math"/>
                          </a:rPr>
                          <m:t>𝐹</m:t>
                        </m:r>
                      </m:num>
                      <m:den>
                        <m:r>
                          <a:rPr lang="fr-FR" b="0" i="1" smtClean="0">
                            <a:latin typeface="Cambria Math"/>
                          </a:rPr>
                          <m:t>𝑆</m:t>
                        </m:r>
                      </m:den>
                    </m:f>
                  </m:oMath>
                </a14:m>
                <a:r>
                  <a:rPr lang="fr-FR" dirty="0" smtClean="0"/>
                  <a:t> avec :</a:t>
                </a:r>
              </a:p>
              <a:p>
                <a:pPr lvl="1"/>
                <a:r>
                  <a:rPr lang="fr-FR" dirty="0" smtClean="0"/>
                  <a:t>Ou bien :</a:t>
                </a:r>
              </a:p>
              <a:p>
                <a:pPr lvl="2"/>
                <a14:m>
                  <m:oMath xmlns:m="http://schemas.openxmlformats.org/officeDocument/2006/math">
                    <m:r>
                      <a:rPr lang="fr-FR" i="1" dirty="0" smtClean="0">
                        <a:latin typeface="Cambria Math"/>
                      </a:rPr>
                      <m:t>𝑝</m:t>
                    </m:r>
                  </m:oMath>
                </a14:m>
                <a:r>
                  <a:rPr lang="fr-FR" dirty="0" smtClean="0"/>
                  <a:t> en Pascal</a:t>
                </a:r>
              </a:p>
              <a:p>
                <a:pPr lvl="2"/>
                <a14:m>
                  <m:oMath xmlns:m="http://schemas.openxmlformats.org/officeDocument/2006/math">
                    <m:r>
                      <a:rPr lang="fr-FR" i="1" dirty="0" smtClean="0">
                        <a:latin typeface="Cambria Math"/>
                      </a:rPr>
                      <m:t>𝐹</m:t>
                    </m:r>
                  </m:oMath>
                </a14:m>
                <a:r>
                  <a:rPr lang="fr-FR" dirty="0" smtClean="0"/>
                  <a:t> en </a:t>
                </a:r>
                <a14:m>
                  <m:oMath xmlns:m="http://schemas.openxmlformats.org/officeDocument/2006/math">
                    <m:r>
                      <a:rPr lang="fr-FR" i="1" dirty="0" smtClean="0">
                        <a:latin typeface="Cambria Math"/>
                      </a:rPr>
                      <m:t>𝑁</m:t>
                    </m:r>
                  </m:oMath>
                </a14:m>
                <a:endParaRPr lang="fr-FR" dirty="0" smtClean="0"/>
              </a:p>
              <a:p>
                <a:pPr lvl="2"/>
                <a14:m>
                  <m:oMath xmlns:m="http://schemas.openxmlformats.org/officeDocument/2006/math">
                    <m:r>
                      <a:rPr lang="fr-FR" i="1" dirty="0" smtClean="0">
                        <a:latin typeface="Cambria Math"/>
                      </a:rPr>
                      <m:t>𝑆</m:t>
                    </m:r>
                  </m:oMath>
                </a14:m>
                <a:r>
                  <a:rPr lang="fr-FR" dirty="0" smtClean="0"/>
                  <a:t> en  </a:t>
                </a:r>
                <a14:m>
                  <m:oMath xmlns:m="http://schemas.openxmlformats.org/officeDocument/2006/math">
                    <m:sSup>
                      <m:sSupPr>
                        <m:ctrlPr>
                          <a:rPr lang="fr-FR" i="1" dirty="0" smtClean="0">
                            <a:latin typeface="Cambria Math"/>
                          </a:rPr>
                        </m:ctrlPr>
                      </m:sSupPr>
                      <m:e>
                        <m:r>
                          <a:rPr lang="fr-FR" i="1" dirty="0" smtClean="0">
                            <a:latin typeface="Cambria Math"/>
                          </a:rPr>
                          <m:t>𝑚</m:t>
                        </m:r>
                      </m:e>
                      <m:sup>
                        <m:r>
                          <a:rPr lang="fr-FR" i="1" dirty="0" smtClean="0">
                            <a:latin typeface="Cambria Math"/>
                          </a:rPr>
                          <m:t>2</m:t>
                        </m:r>
                      </m:sup>
                    </m:sSup>
                  </m:oMath>
                </a14:m>
                <a:endParaRPr lang="fr-FR" dirty="0" smtClean="0"/>
              </a:p>
              <a:p>
                <a:pPr lvl="1"/>
                <a:r>
                  <a:rPr lang="fr-FR" dirty="0"/>
                  <a:t>Ou bien :</a:t>
                </a:r>
              </a:p>
              <a:p>
                <a:pPr lvl="2"/>
                <a14:m>
                  <m:oMath xmlns:m="http://schemas.openxmlformats.org/officeDocument/2006/math">
                    <m:r>
                      <a:rPr lang="fr-FR" i="1" dirty="0">
                        <a:latin typeface="Cambria Math"/>
                      </a:rPr>
                      <m:t>𝑝</m:t>
                    </m:r>
                  </m:oMath>
                </a14:m>
                <a:r>
                  <a:rPr lang="fr-FR" dirty="0"/>
                  <a:t> en </a:t>
                </a:r>
                <a:r>
                  <a:rPr lang="fr-FR" dirty="0" smtClean="0"/>
                  <a:t>Méga Pascals</a:t>
                </a:r>
                <a:endParaRPr lang="fr-FR" dirty="0"/>
              </a:p>
              <a:p>
                <a:pPr lvl="2"/>
                <a14:m>
                  <m:oMath xmlns:m="http://schemas.openxmlformats.org/officeDocument/2006/math">
                    <m:r>
                      <a:rPr lang="fr-FR" i="1" dirty="0">
                        <a:latin typeface="Cambria Math"/>
                      </a:rPr>
                      <m:t>𝐹</m:t>
                    </m:r>
                  </m:oMath>
                </a14:m>
                <a:r>
                  <a:rPr lang="fr-FR" dirty="0"/>
                  <a:t> en </a:t>
                </a:r>
                <a14:m>
                  <m:oMath xmlns:m="http://schemas.openxmlformats.org/officeDocument/2006/math">
                    <m:r>
                      <a:rPr lang="fr-FR" i="1" dirty="0">
                        <a:latin typeface="Cambria Math"/>
                      </a:rPr>
                      <m:t>𝑁</m:t>
                    </m:r>
                  </m:oMath>
                </a14:m>
                <a:endParaRPr lang="fr-FR" dirty="0"/>
              </a:p>
              <a:p>
                <a:pPr lvl="2"/>
                <a14:m>
                  <m:oMath xmlns:m="http://schemas.openxmlformats.org/officeDocument/2006/math">
                    <m:r>
                      <a:rPr lang="fr-FR" i="1" dirty="0">
                        <a:latin typeface="Cambria Math"/>
                      </a:rPr>
                      <m:t>𝑆</m:t>
                    </m:r>
                  </m:oMath>
                </a14:m>
                <a:r>
                  <a:rPr lang="fr-FR" dirty="0"/>
                  <a:t> en  </a:t>
                </a:r>
                <a14:m>
                  <m:oMath xmlns:m="http://schemas.openxmlformats.org/officeDocument/2006/math">
                    <m:sSup>
                      <m:sSupPr>
                        <m:ctrlPr>
                          <a:rPr lang="fr-FR" i="1" dirty="0">
                            <a:latin typeface="Cambria Math"/>
                          </a:rPr>
                        </m:ctrlPr>
                      </m:sSupPr>
                      <m:e>
                        <m:r>
                          <a:rPr lang="fr-FR" i="1" dirty="0">
                            <a:latin typeface="Cambria Math"/>
                          </a:rPr>
                          <m:t>𝑚</m:t>
                        </m:r>
                        <m:r>
                          <a:rPr lang="fr-FR" b="0" i="1" dirty="0" smtClean="0">
                            <a:latin typeface="Cambria Math"/>
                          </a:rPr>
                          <m:t>𝑚</m:t>
                        </m:r>
                      </m:e>
                      <m:sup>
                        <m:r>
                          <a:rPr lang="fr-FR" i="1" dirty="0">
                            <a:latin typeface="Cambria Math"/>
                          </a:rPr>
                          <m:t>2</m:t>
                        </m:r>
                      </m:sup>
                    </m:sSup>
                  </m:oMath>
                </a14:m>
                <a:endParaRPr lang="fr-FR" dirty="0"/>
              </a:p>
              <a:p>
                <a:pPr lvl="1"/>
                <a14:m>
                  <m:oMath xmlns:m="http://schemas.openxmlformats.org/officeDocument/2006/math">
                    <m:r>
                      <a:rPr lang="fr-FR" i="1" dirty="0" smtClean="0">
                        <a:latin typeface="Cambria Math"/>
                      </a:rPr>
                      <m:t>1 </m:t>
                    </m:r>
                    <m:r>
                      <a:rPr lang="fr-FR" i="1" dirty="0" smtClean="0">
                        <a:latin typeface="Cambria Math"/>
                      </a:rPr>
                      <m:t>𝑏𝑎𝑟</m:t>
                    </m:r>
                    <m:r>
                      <a:rPr lang="fr-FR" i="1" dirty="0" smtClean="0">
                        <a:latin typeface="Cambria Math"/>
                      </a:rPr>
                      <m:t> = </m:t>
                    </m:r>
                    <m:sSup>
                      <m:sSupPr>
                        <m:ctrlPr>
                          <a:rPr lang="fr-FR" i="1" dirty="0" smtClean="0">
                            <a:latin typeface="Cambria Math"/>
                          </a:rPr>
                        </m:ctrlPr>
                      </m:sSupPr>
                      <m:e>
                        <m:r>
                          <a:rPr lang="fr-FR" i="1" dirty="0" smtClean="0">
                            <a:latin typeface="Cambria Math"/>
                          </a:rPr>
                          <m:t>10</m:t>
                        </m:r>
                      </m:e>
                      <m:sup>
                        <m:r>
                          <a:rPr lang="fr-FR" i="1" dirty="0" smtClean="0">
                            <a:latin typeface="Cambria Math"/>
                          </a:rPr>
                          <m:t>5</m:t>
                        </m:r>
                      </m:sup>
                    </m:sSup>
                    <m:r>
                      <a:rPr lang="fr-FR" i="1" dirty="0" smtClean="0">
                        <a:latin typeface="Cambria Math"/>
                      </a:rPr>
                      <m:t> </m:t>
                    </m:r>
                    <m:r>
                      <a:rPr lang="fr-FR" i="1" dirty="0" smtClean="0">
                        <a:latin typeface="Cambria Math"/>
                      </a:rPr>
                      <m:t>𝑃𝑎</m:t>
                    </m:r>
                    <m:r>
                      <a:rPr lang="fr-FR" b="0" i="1" dirty="0" smtClean="0">
                        <a:latin typeface="Cambria Math"/>
                      </a:rPr>
                      <m:t>=0,1 </m:t>
                    </m:r>
                    <m:r>
                      <a:rPr lang="fr-FR" b="0" i="1" dirty="0" smtClean="0">
                        <a:latin typeface="Cambria Math"/>
                      </a:rPr>
                      <m:t>𝑀𝑃𝑎</m:t>
                    </m:r>
                  </m:oMath>
                </a14:m>
                <a:endParaRPr lang="fr-FR" dirty="0"/>
              </a:p>
              <a:p>
                <a14:m>
                  <m:oMath xmlns:m="http://schemas.openxmlformats.org/officeDocument/2006/math">
                    <m:r>
                      <a:rPr lang="fr-FR" i="1" smtClean="0">
                        <a:latin typeface="Cambria Math"/>
                        <a:ea typeface="Cambria Math"/>
                      </a:rPr>
                      <m:t>𝒫</m:t>
                    </m:r>
                    <m:r>
                      <a:rPr lang="fr-FR" b="0" i="1" smtClean="0">
                        <a:latin typeface="Cambria Math"/>
                        <a:ea typeface="Cambria Math"/>
                      </a:rPr>
                      <m:t>=</m:t>
                    </m:r>
                    <m:r>
                      <a:rPr lang="fr-FR" b="0" i="1" smtClean="0">
                        <a:latin typeface="Cambria Math"/>
                        <a:ea typeface="Cambria Math"/>
                      </a:rPr>
                      <m:t>𝑞𝑝</m:t>
                    </m:r>
                  </m:oMath>
                </a14:m>
                <a:r>
                  <a:rPr lang="fr-FR" dirty="0" smtClean="0"/>
                  <a:t> avec : </a:t>
                </a:r>
              </a:p>
              <a:p>
                <a:pPr lvl="1"/>
                <a14:m>
                  <m:oMath xmlns:m="http://schemas.openxmlformats.org/officeDocument/2006/math">
                    <m:r>
                      <a:rPr lang="fr-FR" i="1">
                        <a:latin typeface="Cambria Math"/>
                        <a:ea typeface="Cambria Math"/>
                      </a:rPr>
                      <m:t>𝒫</m:t>
                    </m:r>
                  </m:oMath>
                </a14:m>
                <a:r>
                  <a:rPr lang="fr-FR" dirty="0" smtClean="0"/>
                  <a:t> : puissance en </a:t>
                </a:r>
                <a14:m>
                  <m:oMath xmlns:m="http://schemas.openxmlformats.org/officeDocument/2006/math">
                    <m:r>
                      <a:rPr lang="fr-FR" i="1" dirty="0" smtClean="0">
                        <a:latin typeface="Cambria Math"/>
                      </a:rPr>
                      <m:t>𝑊</m:t>
                    </m:r>
                  </m:oMath>
                </a14:m>
                <a:endParaRPr lang="fr-FR" dirty="0" smtClean="0"/>
              </a:p>
              <a:p>
                <a:pPr lvl="1"/>
                <a14:m>
                  <m:oMath xmlns:m="http://schemas.openxmlformats.org/officeDocument/2006/math">
                    <m:r>
                      <a:rPr lang="fr-FR" b="0" i="1" smtClean="0">
                        <a:latin typeface="Cambria Math"/>
                        <a:ea typeface="Cambria Math"/>
                      </a:rPr>
                      <m:t>𝑞</m:t>
                    </m:r>
                  </m:oMath>
                </a14:m>
                <a:r>
                  <a:rPr lang="fr-FR" dirty="0" smtClean="0"/>
                  <a:t> : débit en </a:t>
                </a:r>
                <a14:m>
                  <m:oMath xmlns:m="http://schemas.openxmlformats.org/officeDocument/2006/math">
                    <m:sSup>
                      <m:sSupPr>
                        <m:ctrlPr>
                          <a:rPr lang="fr-FR" b="0" i="1" smtClean="0">
                            <a:latin typeface="Cambria Math"/>
                          </a:rPr>
                        </m:ctrlPr>
                      </m:sSupPr>
                      <m:e>
                        <m:r>
                          <a:rPr lang="fr-FR" b="0" i="1" smtClean="0">
                            <a:latin typeface="Cambria Math"/>
                          </a:rPr>
                          <m:t>𝑚</m:t>
                        </m:r>
                      </m:e>
                      <m:sup>
                        <m:r>
                          <a:rPr lang="fr-FR" b="0" i="1" smtClean="0">
                            <a:latin typeface="Cambria Math"/>
                          </a:rPr>
                          <m:t>3</m:t>
                        </m:r>
                      </m:sup>
                    </m:sSup>
                    <m:r>
                      <a:rPr lang="fr-FR" b="0" i="1" smtClean="0">
                        <a:latin typeface="Cambria Math"/>
                      </a:rPr>
                      <m:t>/</m:t>
                    </m:r>
                    <m:r>
                      <a:rPr lang="fr-FR" b="0" i="1" smtClean="0">
                        <a:latin typeface="Cambria Math"/>
                      </a:rPr>
                      <m:t>𝑠</m:t>
                    </m:r>
                  </m:oMath>
                </a14:m>
                <a:endParaRPr lang="fr-FR" dirty="0" smtClean="0"/>
              </a:p>
              <a:p>
                <a:pPr lvl="1"/>
                <a14:m>
                  <m:oMath xmlns:m="http://schemas.openxmlformats.org/officeDocument/2006/math">
                    <m:r>
                      <a:rPr lang="fr-FR" b="0" i="1" smtClean="0">
                        <a:latin typeface="Cambria Math"/>
                        <a:ea typeface="Cambria Math"/>
                      </a:rPr>
                      <m:t>𝑝</m:t>
                    </m:r>
                  </m:oMath>
                </a14:m>
                <a:r>
                  <a:rPr lang="fr-FR" dirty="0"/>
                  <a:t> : </a:t>
                </a:r>
                <a:r>
                  <a:rPr lang="fr-FR" dirty="0" smtClean="0"/>
                  <a:t>pression en </a:t>
                </a:r>
                <a14:m>
                  <m:oMath xmlns:m="http://schemas.openxmlformats.org/officeDocument/2006/math">
                    <m:r>
                      <a:rPr lang="fr-FR" b="0" i="1" smtClean="0">
                        <a:latin typeface="Cambria Math"/>
                      </a:rPr>
                      <m:t>𝑃𝑎</m:t>
                    </m:r>
                  </m:oMath>
                </a14:m>
                <a:endParaRPr lang="fr-FR" dirty="0"/>
              </a:p>
            </p:txBody>
          </p:sp>
        </mc:Choice>
        <mc:Fallback xmlns="">
          <p:sp>
            <p:nvSpPr>
              <p:cNvPr id="3" name="Espace réservé du contenu 2"/>
              <p:cNvSpPr>
                <a:spLocks noGrp="1" noRot="1" noChangeAspect="1" noMove="1" noResize="1" noEditPoints="1" noAdjustHandles="1" noChangeArrowheads="1" noChangeShapeType="1" noTextEdit="1"/>
              </p:cNvSpPr>
              <p:nvPr>
                <p:ph sz="quarter" idx="1"/>
              </p:nvPr>
            </p:nvSpPr>
            <p:spPr>
              <a:blipFill rotWithShape="1">
                <a:blip r:embed="rId2"/>
                <a:stretch>
                  <a:fillRect t="-1501"/>
                </a:stretch>
              </a:blipFill>
            </p:spPr>
            <p:txBody>
              <a:bodyPr/>
              <a:lstStyle/>
              <a:p>
                <a:r>
                  <a:rPr lang="fr-FR">
                    <a:noFill/>
                  </a:rPr>
                  <a:t> </a:t>
                </a:r>
              </a:p>
            </p:txBody>
          </p:sp>
        </mc:Fallback>
      </mc:AlternateContent>
      <p:sp>
        <p:nvSpPr>
          <p:cNvPr id="4" name="Espace réservé du numéro de diapositive 3"/>
          <p:cNvSpPr>
            <a:spLocks noGrp="1"/>
          </p:cNvSpPr>
          <p:nvPr>
            <p:ph type="sldNum" sz="quarter" idx="15"/>
          </p:nvPr>
        </p:nvSpPr>
        <p:spPr/>
        <p:txBody>
          <a:bodyPr/>
          <a:lstStyle/>
          <a:p>
            <a:fld id="{CF4668DC-857F-487D-BFFA-8C0CA5037977}" type="slidenum">
              <a:rPr lang="fr-BE" smtClean="0"/>
              <a:pPr/>
              <a:t>2</a:t>
            </a:fld>
            <a:endParaRPr lang="fr-BE"/>
          </a:p>
        </p:txBody>
      </p:sp>
      <p:sp>
        <p:nvSpPr>
          <p:cNvPr id="5" name="Espace réservé du pied de page 4"/>
          <p:cNvSpPr>
            <a:spLocks noGrp="1"/>
          </p:cNvSpPr>
          <p:nvPr>
            <p:ph type="ftr" sz="quarter" idx="16"/>
          </p:nvPr>
        </p:nvSpPr>
        <p:spPr/>
        <p:txBody>
          <a:bodyPr/>
          <a:lstStyle/>
          <a:p>
            <a:r>
              <a:rPr lang="fr-BE" smtClean="0"/>
              <a:t>Xavier Pessoles - Jean-Pierre Pupier</a:t>
            </a:r>
            <a:endParaRPr lang="fr-BE"/>
          </a:p>
        </p:txBody>
      </p:sp>
    </p:spTree>
    <p:extLst>
      <p:ext uri="{BB962C8B-B14F-4D97-AF65-F5344CB8AC3E}">
        <p14:creationId xmlns:p14="http://schemas.microsoft.com/office/powerpoint/2010/main" val="34339082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smtClean="0"/>
              <a:t>Énergie Pneumatique</a:t>
            </a:r>
            <a:br>
              <a:rPr lang="fr-FR" dirty="0" smtClean="0"/>
            </a:br>
            <a:r>
              <a:rPr lang="fr-FR" dirty="0" smtClean="0"/>
              <a:t>Comparatif</a:t>
            </a:r>
            <a:endParaRPr lang="fr-FR" dirty="0"/>
          </a:p>
        </p:txBody>
      </p:sp>
      <p:sp>
        <p:nvSpPr>
          <p:cNvPr id="3" name="Espace réservé du contenu 2"/>
          <p:cNvSpPr>
            <a:spLocks noGrp="1"/>
          </p:cNvSpPr>
          <p:nvPr>
            <p:ph sz="quarter" idx="1"/>
          </p:nvPr>
        </p:nvSpPr>
        <p:spPr/>
        <p:txBody>
          <a:bodyPr/>
          <a:lstStyle/>
          <a:p>
            <a:endParaRPr lang="fr-F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3</a:t>
            </a:fld>
            <a:endParaRPr lang="fr-BE"/>
          </a:p>
        </p:txBody>
      </p:sp>
      <p:sp>
        <p:nvSpPr>
          <p:cNvPr id="5" name="Espace réservé du pied de page 4"/>
          <p:cNvSpPr>
            <a:spLocks noGrp="1"/>
          </p:cNvSpPr>
          <p:nvPr>
            <p:ph type="ftr" sz="quarter" idx="16"/>
          </p:nvPr>
        </p:nvSpPr>
        <p:spPr/>
        <p:txBody>
          <a:bodyPr/>
          <a:lstStyle/>
          <a:p>
            <a:r>
              <a:rPr lang="fr-BE" smtClean="0"/>
              <a:t>Xavier Pessoles - Jean-Pierre Pupier</a:t>
            </a:r>
            <a:endParaRPr lang="fr-BE"/>
          </a:p>
        </p:txBody>
      </p:sp>
      <p:graphicFrame>
        <p:nvGraphicFramePr>
          <p:cNvPr id="6" name="Espace réservé du contenu 5"/>
          <p:cNvGraphicFramePr>
            <a:graphicFrameLocks/>
          </p:cNvGraphicFramePr>
          <p:nvPr>
            <p:extLst>
              <p:ext uri="{D42A27DB-BD31-4B8C-83A1-F6EECF244321}">
                <p14:modId xmlns:p14="http://schemas.microsoft.com/office/powerpoint/2010/main" val="3244821871"/>
              </p:ext>
            </p:extLst>
          </p:nvPr>
        </p:nvGraphicFramePr>
        <p:xfrm>
          <a:off x="107504" y="1144634"/>
          <a:ext cx="8424936" cy="3931920"/>
        </p:xfrm>
        <a:graphic>
          <a:graphicData uri="http://schemas.openxmlformats.org/drawingml/2006/table">
            <a:tbl>
              <a:tblPr firstRow="1" bandRow="1">
                <a:tableStyleId>{21E4AEA4-8DFA-4A89-87EB-49C32662AFE0}</a:tableStyleId>
              </a:tblPr>
              <a:tblGrid>
                <a:gridCol w="443418"/>
                <a:gridCol w="3990759"/>
                <a:gridCol w="3990759"/>
              </a:tblGrid>
              <a:tr h="154383">
                <a:tc>
                  <a:txBody>
                    <a:bodyPr/>
                    <a:lstStyle/>
                    <a:p>
                      <a:endParaRPr lang="fr-FR" sz="1200" dirty="0">
                        <a:latin typeface="Calibri" panose="020F0502020204030204" pitchFamily="34" charset="0"/>
                      </a:endParaRPr>
                    </a:p>
                  </a:txBody>
                  <a:tcPr/>
                </a:tc>
                <a:tc>
                  <a:txBody>
                    <a:bodyPr/>
                    <a:lstStyle/>
                    <a:p>
                      <a:r>
                        <a:rPr kumimoji="0" lang="fr-FR" sz="1200" u="none" strike="noStrike" kern="1200" baseline="0" dirty="0" smtClean="0">
                          <a:latin typeface="Calibri" panose="020F0502020204030204" pitchFamily="34" charset="0"/>
                        </a:rPr>
                        <a:t>Avantages</a:t>
                      </a:r>
                      <a:endParaRPr lang="fr-FR" sz="1200" dirty="0">
                        <a:latin typeface="Calibri" panose="020F0502020204030204" pitchFamily="34" charset="0"/>
                      </a:endParaRPr>
                    </a:p>
                  </a:txBody>
                  <a:tcPr/>
                </a:tc>
                <a:tc>
                  <a:txBody>
                    <a:bodyPr/>
                    <a:lstStyle/>
                    <a:p>
                      <a:r>
                        <a:rPr kumimoji="0" lang="fr-FR" sz="1200" b="1" u="none" strike="noStrike" kern="1200" baseline="0" dirty="0" smtClean="0">
                          <a:latin typeface="Calibri" panose="020F0502020204030204" pitchFamily="34" charset="0"/>
                        </a:rPr>
                        <a:t>Inconvénients</a:t>
                      </a:r>
                      <a:endParaRPr lang="fr-FR" sz="1200" b="1" dirty="0">
                        <a:latin typeface="Calibri" panose="020F0502020204030204" pitchFamily="34" charset="0"/>
                      </a:endParaRPr>
                    </a:p>
                  </a:txBody>
                  <a:tcPr/>
                </a:tc>
              </a:tr>
              <a:tr h="1128499">
                <a:tc>
                  <a:txBody>
                    <a:bodyPr/>
                    <a:lstStyle/>
                    <a:p>
                      <a:pPr algn="ctr"/>
                      <a:r>
                        <a:rPr kumimoji="0" lang="fr-FR" sz="1200" b="1" u="none" strike="noStrike" kern="1200" baseline="0" dirty="0" smtClean="0">
                          <a:latin typeface="Calibri" panose="020F0502020204030204" pitchFamily="34" charset="0"/>
                        </a:rPr>
                        <a:t>Énergie pneumatique</a:t>
                      </a:r>
                      <a:endParaRPr lang="fr-FR" sz="1200" b="1" dirty="0">
                        <a:latin typeface="Calibri" panose="020F0502020204030204" pitchFamily="34" charset="0"/>
                      </a:endParaRPr>
                    </a:p>
                  </a:txBody>
                  <a:tcPr vert="vert270" anchor="ctr"/>
                </a:tc>
                <a:tc>
                  <a:txBody>
                    <a:bodyPr/>
                    <a:lstStyle/>
                    <a:p>
                      <a:pPr marL="285750" indent="-285750">
                        <a:buFont typeface="Arial" panose="020B0604020202020204" pitchFamily="34" charset="0"/>
                        <a:buChar char="•"/>
                      </a:pPr>
                      <a:r>
                        <a:rPr kumimoji="0" lang="fr-FR" sz="1200" u="none" strike="noStrike" kern="1200" baseline="0" dirty="0" smtClean="0">
                          <a:latin typeface="Calibri" panose="020F0502020204030204" pitchFamily="34" charset="0"/>
                        </a:rPr>
                        <a:t>Production : air disponible partout et en quantité illimitée.</a:t>
                      </a:r>
                    </a:p>
                    <a:p>
                      <a:pPr marL="285750" indent="-285750">
                        <a:buFont typeface="Arial" panose="020B0604020202020204" pitchFamily="34" charset="0"/>
                        <a:buChar char="•"/>
                      </a:pPr>
                      <a:r>
                        <a:rPr kumimoji="0" lang="fr-FR" sz="1200" u="none" strike="noStrike" kern="1200" baseline="0" dirty="0" smtClean="0">
                          <a:latin typeface="Calibri" panose="020F0502020204030204" pitchFamily="34" charset="0"/>
                        </a:rPr>
                        <a:t>Transport aisé dans des conduites bon marché.</a:t>
                      </a:r>
                    </a:p>
                    <a:p>
                      <a:pPr marL="285750" indent="-285750">
                        <a:buFont typeface="Arial" panose="020B0604020202020204" pitchFamily="34" charset="0"/>
                        <a:buChar char="•"/>
                      </a:pPr>
                      <a:r>
                        <a:rPr kumimoji="0" lang="fr-FR" sz="1200" u="none" strike="noStrike" kern="1200" baseline="0" dirty="0" smtClean="0">
                          <a:latin typeface="Calibri" panose="020F0502020204030204" pitchFamily="34" charset="0"/>
                        </a:rPr>
                        <a:t>Matière d’œuvre propre.</a:t>
                      </a:r>
                    </a:p>
                    <a:p>
                      <a:pPr marL="285750" indent="-285750">
                        <a:buFont typeface="Arial" panose="020B0604020202020204" pitchFamily="34" charset="0"/>
                        <a:buChar char="•"/>
                      </a:pPr>
                      <a:r>
                        <a:rPr kumimoji="0" lang="fr-FR" sz="1200" u="none" strike="noStrike" kern="1200" baseline="0" dirty="0" smtClean="0">
                          <a:latin typeface="Calibri" panose="020F0502020204030204" pitchFamily="34" charset="0"/>
                        </a:rPr>
                        <a:t>Composants peu coûteux.</a:t>
                      </a:r>
                    </a:p>
                    <a:p>
                      <a:pPr marL="285750" indent="-285750">
                        <a:buFont typeface="Arial" panose="020B0604020202020204" pitchFamily="34" charset="0"/>
                        <a:buChar char="•"/>
                      </a:pPr>
                      <a:r>
                        <a:rPr kumimoji="0" lang="fr-FR" sz="1200" u="none" strike="noStrike" kern="1200" baseline="0" dirty="0" smtClean="0">
                          <a:latin typeface="Calibri" panose="020F0502020204030204" pitchFamily="34" charset="0"/>
                        </a:rPr>
                        <a:t>Possibilité de vitesses et de cadences élevées.</a:t>
                      </a:r>
                      <a:endParaRPr lang="fr-FR" sz="1200" dirty="0">
                        <a:latin typeface="Calibri" panose="020F0502020204030204" pitchFamily="34" charset="0"/>
                      </a:endParaRPr>
                    </a:p>
                  </a:txBody>
                  <a:tcPr/>
                </a:tc>
                <a:tc>
                  <a:txBody>
                    <a:bodyPr/>
                    <a:lstStyle/>
                    <a:p>
                      <a:pPr marL="285750" indent="-285750">
                        <a:buFont typeface="Arial" panose="020B0604020202020204" pitchFamily="34" charset="0"/>
                        <a:buChar char="•"/>
                      </a:pPr>
                      <a:r>
                        <a:rPr kumimoji="0" lang="fr-FR" sz="1200" u="none" strike="noStrike" kern="1200" baseline="0" dirty="0" smtClean="0">
                          <a:latin typeface="Calibri" panose="020F0502020204030204" pitchFamily="34" charset="0"/>
                        </a:rPr>
                        <a:t>Source d’énergie exigeant un excellent conditionnement (filtration). </a:t>
                      </a:r>
                      <a:r>
                        <a:rPr kumimoji="0" lang="fr-FR" sz="1200" u="none" strike="noStrike" kern="1200" baseline="0" dirty="0" smtClean="0">
                          <a:latin typeface="Calibri" panose="020F0502020204030204" pitchFamily="34" charset="0"/>
                        </a:rPr>
                        <a:t>Aucune impureté</a:t>
                      </a:r>
                      <a:r>
                        <a:rPr kumimoji="0" lang="fr-FR" sz="1200" u="none" strike="noStrike" kern="1200" baseline="0" dirty="0" smtClean="0">
                          <a:latin typeface="Calibri" panose="020F0502020204030204" pitchFamily="34" charset="0"/>
                        </a:rPr>
                        <a:t>, aucune poussière, etc., ne doit pénétrer dans le système.</a:t>
                      </a:r>
                    </a:p>
                    <a:p>
                      <a:pPr marL="285750" indent="-285750">
                        <a:buFont typeface="Arial" panose="020B0604020202020204" pitchFamily="34" charset="0"/>
                        <a:buChar char="•"/>
                      </a:pPr>
                      <a:r>
                        <a:rPr kumimoji="0" lang="fr-FR" sz="1200" u="none" strike="noStrike" kern="1200" baseline="0" dirty="0" smtClean="0">
                          <a:latin typeface="Calibri" panose="020F0502020204030204" pitchFamily="34" charset="0"/>
                        </a:rPr>
                        <a:t>Difficulté d’obtenir des vitesses régulières du fait de la compressibilité de l’air.</a:t>
                      </a:r>
                    </a:p>
                    <a:p>
                      <a:pPr marL="285750" indent="-285750">
                        <a:buFont typeface="Arial" panose="020B0604020202020204" pitchFamily="34" charset="0"/>
                        <a:buChar char="•"/>
                      </a:pPr>
                      <a:r>
                        <a:rPr kumimoji="0" lang="fr-FR" sz="1200" u="none" strike="noStrike" kern="1200" baseline="0" dirty="0" smtClean="0">
                          <a:latin typeface="Calibri" panose="020F0502020204030204" pitchFamily="34" charset="0"/>
                        </a:rPr>
                        <a:t>Forces développées restent relativement faibles (pression d’utilisation de 3 à 10 bars).</a:t>
                      </a:r>
                      <a:endParaRPr lang="fr-FR" sz="1200" dirty="0">
                        <a:latin typeface="Calibri" panose="020F0502020204030204" pitchFamily="34" charset="0"/>
                      </a:endParaRPr>
                    </a:p>
                  </a:txBody>
                  <a:tcPr/>
                </a:tc>
              </a:tr>
              <a:tr h="1988471">
                <a:tc>
                  <a:txBody>
                    <a:bodyPr/>
                    <a:lstStyle/>
                    <a:p>
                      <a:pPr algn="ctr"/>
                      <a:r>
                        <a:rPr kumimoji="0" lang="fr-FR" sz="1200" b="1" u="none" strike="noStrike" kern="1200" baseline="0" dirty="0" smtClean="0">
                          <a:latin typeface="Calibri" panose="020F0502020204030204" pitchFamily="34" charset="0"/>
                        </a:rPr>
                        <a:t>Énergie hydraulique</a:t>
                      </a:r>
                      <a:endParaRPr lang="fr-FR" sz="1200" b="1" dirty="0">
                        <a:latin typeface="Calibri" panose="020F0502020204030204" pitchFamily="34" charset="0"/>
                      </a:endParaRPr>
                    </a:p>
                  </a:txBody>
                  <a:tcPr vert="vert270" anchor="ctr"/>
                </a:tc>
                <a:tc>
                  <a:txBody>
                    <a:bodyPr/>
                    <a:lstStyle/>
                    <a:p>
                      <a:pPr marL="285750" indent="-285750">
                        <a:buFont typeface="Arial" panose="020B0604020202020204" pitchFamily="34" charset="0"/>
                        <a:buChar char="•"/>
                      </a:pPr>
                      <a:r>
                        <a:rPr kumimoji="0" lang="fr-FR" sz="1200" u="none" strike="noStrike" kern="1200" baseline="0" dirty="0" smtClean="0">
                          <a:latin typeface="Calibri" panose="020F0502020204030204" pitchFamily="34" charset="0"/>
                        </a:rPr>
                        <a:t>Transmission de forces et de couples élevés.</a:t>
                      </a:r>
                    </a:p>
                    <a:p>
                      <a:pPr marL="285750" indent="-285750">
                        <a:buFont typeface="Arial" panose="020B0604020202020204" pitchFamily="34" charset="0"/>
                        <a:buChar char="•"/>
                      </a:pPr>
                      <a:r>
                        <a:rPr kumimoji="0" lang="fr-FR" sz="1200" u="none" strike="noStrike" kern="1200" baseline="0" dirty="0" smtClean="0">
                          <a:latin typeface="Calibri" panose="020F0502020204030204" pitchFamily="34" charset="0"/>
                        </a:rPr>
                        <a:t>Une grande souplesse d’utilisation dans de nombreux domaines.</a:t>
                      </a:r>
                    </a:p>
                    <a:p>
                      <a:pPr marL="285750" indent="-285750">
                        <a:buFont typeface="Arial" panose="020B0604020202020204" pitchFamily="34" charset="0"/>
                        <a:buChar char="•"/>
                      </a:pPr>
                      <a:r>
                        <a:rPr kumimoji="0" lang="fr-FR" sz="1200" u="none" strike="noStrike" kern="1200" baseline="0" dirty="0" smtClean="0">
                          <a:latin typeface="Calibri" panose="020F0502020204030204" pitchFamily="34" charset="0"/>
                        </a:rPr>
                        <a:t>Une très bonne régulation de la vitesse sur les appareils moteurs, du fait de l’incompressibilité du fluide.</a:t>
                      </a:r>
                    </a:p>
                    <a:p>
                      <a:pPr marL="285750" indent="-285750">
                        <a:buFont typeface="Arial" panose="020B0604020202020204" pitchFamily="34" charset="0"/>
                        <a:buChar char="•"/>
                      </a:pPr>
                      <a:r>
                        <a:rPr kumimoji="0" lang="fr-FR" sz="1200" u="none" strike="noStrike" kern="1200" baseline="0" dirty="0" smtClean="0">
                          <a:latin typeface="Calibri" panose="020F0502020204030204" pitchFamily="34" charset="0"/>
                        </a:rPr>
                        <a:t>Le démarrage en charge des moteurs hydrauliques et des vérins.</a:t>
                      </a:r>
                    </a:p>
                    <a:p>
                      <a:pPr marL="285750" indent="-285750">
                        <a:buFont typeface="Arial" panose="020B0604020202020204" pitchFamily="34" charset="0"/>
                        <a:buChar char="•"/>
                      </a:pPr>
                      <a:r>
                        <a:rPr kumimoji="0" lang="fr-FR" sz="1200" u="none" strike="noStrike" kern="1200" baseline="0" dirty="0" smtClean="0">
                          <a:latin typeface="Calibri" panose="020F0502020204030204" pitchFamily="34" charset="0"/>
                        </a:rPr>
                        <a:t>Une augmentation de la longévité des composants, contrairement aux systèmes pneumatiques, où il est nécessaire d’utiliser un lubrificateur après la filtration de l’air. Les systèmes hydrauliques, du fait de la présence de l’huile, possèdent un excellent moyen de lubrification.</a:t>
                      </a:r>
                      <a:endParaRPr lang="fr-FR" sz="1200" dirty="0">
                        <a:latin typeface="Calibri" panose="020F0502020204030204" pitchFamily="34" charset="0"/>
                      </a:endParaRPr>
                    </a:p>
                  </a:txBody>
                  <a:tcPr/>
                </a:tc>
                <a:tc>
                  <a:txBody>
                    <a:bodyPr/>
                    <a:lstStyle/>
                    <a:p>
                      <a:pPr marL="285750" indent="-285750">
                        <a:buFont typeface="Arial" panose="020B0604020202020204" pitchFamily="34" charset="0"/>
                        <a:buChar char="•"/>
                      </a:pPr>
                      <a:r>
                        <a:rPr kumimoji="0" lang="fr-FR" sz="1200" u="none" strike="noStrike" kern="1200" baseline="0" dirty="0" smtClean="0">
                          <a:latin typeface="Calibri" panose="020F0502020204030204" pitchFamily="34" charset="0"/>
                        </a:rPr>
                        <a:t>Risques d’accident dus à l’utilisation de pressions élevées dans les systèmes 50 </a:t>
                      </a:r>
                      <a:r>
                        <a:rPr kumimoji="0" lang="fr-FR" sz="1200" u="none" strike="noStrike" kern="1200" baseline="0" dirty="0" smtClean="0">
                          <a:latin typeface="Calibri" panose="020F0502020204030204" pitchFamily="34" charset="0"/>
                        </a:rPr>
                        <a:t>&lt;P </a:t>
                      </a:r>
                      <a:r>
                        <a:rPr kumimoji="0" lang="fr-FR" sz="1200" u="none" strike="noStrike" kern="1200" baseline="0" dirty="0" smtClean="0">
                          <a:latin typeface="Calibri" panose="020F0502020204030204" pitchFamily="34" charset="0"/>
                        </a:rPr>
                        <a:t>&lt; 700 bars.</a:t>
                      </a:r>
                    </a:p>
                    <a:p>
                      <a:pPr marL="285750" indent="-285750">
                        <a:buFont typeface="Arial" panose="020B0604020202020204" pitchFamily="34" charset="0"/>
                        <a:buChar char="•"/>
                      </a:pPr>
                      <a:r>
                        <a:rPr kumimoji="0" lang="fr-FR" sz="1200" u="none" strike="noStrike" kern="1200" baseline="0" dirty="0" smtClean="0">
                          <a:latin typeface="Calibri" panose="020F0502020204030204" pitchFamily="34" charset="0"/>
                        </a:rPr>
                        <a:t>Fuites qui entraînent une diminution du rendement.</a:t>
                      </a:r>
                    </a:p>
                    <a:p>
                      <a:pPr marL="285750" indent="-285750">
                        <a:buFont typeface="Arial" panose="020B0604020202020204" pitchFamily="34" charset="0"/>
                        <a:buChar char="•"/>
                      </a:pPr>
                      <a:r>
                        <a:rPr kumimoji="0" lang="fr-FR" sz="1200" u="none" strike="noStrike" kern="1200" baseline="0" dirty="0" smtClean="0">
                          <a:latin typeface="Calibri" panose="020F0502020204030204" pitchFamily="34" charset="0"/>
                        </a:rPr>
                        <a:t>Pertes de charge dues à la circulation de l’huile dans les tuyauteries.</a:t>
                      </a:r>
                    </a:p>
                    <a:p>
                      <a:pPr marL="285750" indent="-285750">
                        <a:buFont typeface="Arial" panose="020B0604020202020204" pitchFamily="34" charset="0"/>
                        <a:buChar char="•"/>
                      </a:pPr>
                      <a:r>
                        <a:rPr kumimoji="0" lang="fr-FR" sz="1200" u="none" strike="noStrike" kern="1200" baseline="0" dirty="0" smtClean="0">
                          <a:latin typeface="Calibri" panose="020F0502020204030204" pitchFamily="34" charset="0"/>
                        </a:rPr>
                        <a:t>Risques d’incendie dus à l’utilisation d’une huile hydraulique minérale inflammable.</a:t>
                      </a:r>
                    </a:p>
                    <a:p>
                      <a:pPr marL="285750" indent="-285750">
                        <a:buFont typeface="Arial" panose="020B0604020202020204" pitchFamily="34" charset="0"/>
                        <a:buChar char="•"/>
                      </a:pPr>
                      <a:r>
                        <a:rPr kumimoji="0" lang="fr-FR" sz="1200" u="none" strike="noStrike" kern="1200" baseline="0" dirty="0" smtClean="0">
                          <a:latin typeface="Calibri" panose="020F0502020204030204" pitchFamily="34" charset="0"/>
                        </a:rPr>
                        <a:t>Matériel coûteux dont la maintenance est onéreuse du fait du prix de revient élevé des composants, du </a:t>
                      </a:r>
                      <a:r>
                        <a:rPr kumimoji="0" lang="fr-FR" sz="1200" u="none" strike="noStrike" kern="1200" baseline="0" dirty="0" smtClean="0">
                          <a:latin typeface="Calibri" panose="020F0502020204030204" pitchFamily="34" charset="0"/>
                        </a:rPr>
                        <a:t>remplacement de </a:t>
                      </a:r>
                      <a:r>
                        <a:rPr kumimoji="0" lang="fr-FR" sz="1200" u="none" strike="noStrike" kern="1200" baseline="0" dirty="0" smtClean="0">
                          <a:latin typeface="Calibri" panose="020F0502020204030204" pitchFamily="34" charset="0"/>
                        </a:rPr>
                        <a:t>l’huile hydraulique et des filtres.</a:t>
                      </a:r>
                      <a:endParaRPr lang="fr-FR" sz="1200" dirty="0">
                        <a:latin typeface="Calibri" panose="020F0502020204030204" pitchFamily="34" charset="0"/>
                      </a:endParaRPr>
                    </a:p>
                  </a:txBody>
                  <a:tcPr/>
                </a:tc>
              </a:tr>
            </a:tbl>
          </a:graphicData>
        </a:graphic>
      </p:graphicFrame>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5229199"/>
            <a:ext cx="7184951" cy="14058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832572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2400" dirty="0"/>
              <a:t>Stockage et alimentation de </a:t>
            </a:r>
            <a:r>
              <a:rPr lang="fr-FR" sz="2400" dirty="0" smtClean="0"/>
              <a:t>l’énergie</a:t>
            </a:r>
            <a:br>
              <a:rPr lang="fr-FR" sz="2400" dirty="0" smtClean="0"/>
            </a:br>
            <a:r>
              <a:rPr lang="fr-FR" sz="2400" dirty="0" smtClean="0"/>
              <a:t>Systèmes de </a:t>
            </a:r>
            <a:r>
              <a:rPr lang="fr-FR" sz="2400" dirty="0" smtClean="0"/>
              <a:t>stockage et conditionnement</a:t>
            </a:r>
            <a:endParaRPr lang="fr-FR" sz="2400" dirty="0"/>
          </a:p>
        </p:txBody>
      </p:sp>
      <p:sp>
        <p:nvSpPr>
          <p:cNvPr id="3" name="Espace réservé du contenu 2"/>
          <p:cNvSpPr>
            <a:spLocks noGrp="1"/>
          </p:cNvSpPr>
          <p:nvPr>
            <p:ph sz="quarter" idx="1"/>
          </p:nvPr>
        </p:nvSpPr>
        <p:spPr/>
        <p:txBody>
          <a:bodyPr/>
          <a:lstStyle/>
          <a:p>
            <a:endParaRPr lang="fr-FR" dirty="0"/>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4</a:t>
            </a:fld>
            <a:endParaRPr lang="fr-BE"/>
          </a:p>
        </p:txBody>
      </p:sp>
      <p:sp>
        <p:nvSpPr>
          <p:cNvPr id="5" name="Espace réservé du pied de page 4"/>
          <p:cNvSpPr>
            <a:spLocks noGrp="1"/>
          </p:cNvSpPr>
          <p:nvPr>
            <p:ph type="ftr" sz="quarter" idx="16"/>
          </p:nvPr>
        </p:nvSpPr>
        <p:spPr/>
        <p:txBody>
          <a:bodyPr/>
          <a:lstStyle/>
          <a:p>
            <a:r>
              <a:rPr lang="fr-BE" smtClean="0"/>
              <a:t>Xavier Pessoles - Jean-Pierre Pupier</a:t>
            </a:r>
            <a:endParaRPr lang="fr-BE"/>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1196751"/>
            <a:ext cx="8136904" cy="24831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512" y="4005064"/>
            <a:ext cx="3730036" cy="23233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3"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12159" y="3783883"/>
            <a:ext cx="1526569" cy="82089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4"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60130" y="4604774"/>
            <a:ext cx="2030625" cy="8496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5"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74532" y="5733256"/>
            <a:ext cx="2001822" cy="8640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046048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a:t>Stockage et alimentation de </a:t>
            </a:r>
            <a:r>
              <a:rPr lang="fr-FR" dirty="0" smtClean="0"/>
              <a:t>l’énergie</a:t>
            </a:r>
            <a:br>
              <a:rPr lang="fr-FR" dirty="0" smtClean="0"/>
            </a:br>
            <a:r>
              <a:rPr lang="fr-FR" dirty="0" smtClean="0"/>
              <a:t>Systèmes de sécurité</a:t>
            </a:r>
            <a:endParaRPr lang="fr-FR" dirty="0"/>
          </a:p>
        </p:txBody>
      </p:sp>
      <p:sp>
        <p:nvSpPr>
          <p:cNvPr id="3" name="Espace réservé du contenu 2"/>
          <p:cNvSpPr>
            <a:spLocks noGrp="1"/>
          </p:cNvSpPr>
          <p:nvPr>
            <p:ph sz="quarter" idx="1"/>
          </p:nvPr>
        </p:nvSpPr>
        <p:spPr/>
        <p:txBody>
          <a:bodyPr/>
          <a:lstStyle/>
          <a:p>
            <a:endParaRPr lang="fr-F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5</a:t>
            </a:fld>
            <a:endParaRPr lang="fr-BE"/>
          </a:p>
        </p:txBody>
      </p:sp>
      <p:sp>
        <p:nvSpPr>
          <p:cNvPr id="5" name="Espace réservé du pied de page 4"/>
          <p:cNvSpPr>
            <a:spLocks noGrp="1"/>
          </p:cNvSpPr>
          <p:nvPr>
            <p:ph type="ftr" sz="quarter" idx="16"/>
          </p:nvPr>
        </p:nvSpPr>
        <p:spPr/>
        <p:txBody>
          <a:bodyPr/>
          <a:lstStyle/>
          <a:p>
            <a:r>
              <a:rPr lang="fr-BE" smtClean="0"/>
              <a:t>Xavier Pessoles - Jean-Pierre Pupier</a:t>
            </a:r>
            <a:endParaRPr lang="fr-BE"/>
          </a:p>
        </p:txBody>
      </p:sp>
      <p:pic>
        <p:nvPicPr>
          <p:cNvPr id="3074" name="Picture 2" descr="C:\Enseignements\GitHub\01_IntroductionIS_Analyser\06_HydrauliquePneumatique\Cours\images\fig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1760" y="2260021"/>
            <a:ext cx="3777456" cy="2266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00004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a:t>Stockage et alimentation de </a:t>
            </a:r>
            <a:r>
              <a:rPr lang="fr-FR" dirty="0" smtClean="0"/>
              <a:t>l’énergie</a:t>
            </a:r>
            <a:br>
              <a:rPr lang="fr-FR" dirty="0" smtClean="0"/>
            </a:br>
            <a:r>
              <a:rPr lang="fr-FR" dirty="0" smtClean="0"/>
              <a:t>Exemples</a:t>
            </a:r>
            <a:endParaRPr lang="fr-FR" dirty="0"/>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6</a:t>
            </a:fld>
            <a:endParaRPr lang="fr-BE"/>
          </a:p>
        </p:txBody>
      </p:sp>
      <p:sp>
        <p:nvSpPr>
          <p:cNvPr id="5" name="Espace réservé du pied de page 4"/>
          <p:cNvSpPr>
            <a:spLocks noGrp="1"/>
          </p:cNvSpPr>
          <p:nvPr>
            <p:ph type="ftr" sz="quarter" idx="16"/>
          </p:nvPr>
        </p:nvSpPr>
        <p:spPr/>
        <p:txBody>
          <a:bodyPr/>
          <a:lstStyle/>
          <a:p>
            <a:r>
              <a:rPr lang="fr-BE" smtClean="0"/>
              <a:t>Xavier Pessoles - Jean-Pierre Pupier</a:t>
            </a:r>
            <a:endParaRPr lang="fr-BE"/>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664" y="1196752"/>
            <a:ext cx="5172075" cy="2590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0488" y="3805891"/>
            <a:ext cx="5686425" cy="2590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3296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smtClean="0"/>
              <a:t>Convertisseurs d’énergie</a:t>
            </a:r>
            <a:br>
              <a:rPr lang="fr-FR" dirty="0" smtClean="0"/>
            </a:br>
            <a:r>
              <a:rPr lang="fr-FR" dirty="0" smtClean="0"/>
              <a:t>Les vérins</a:t>
            </a:r>
            <a:endParaRPr lang="fr-FR" dirty="0"/>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7</a:t>
            </a:fld>
            <a:endParaRPr lang="fr-BE"/>
          </a:p>
        </p:txBody>
      </p:sp>
      <p:sp>
        <p:nvSpPr>
          <p:cNvPr id="5" name="Espace réservé du pied de page 4"/>
          <p:cNvSpPr>
            <a:spLocks noGrp="1"/>
          </p:cNvSpPr>
          <p:nvPr>
            <p:ph type="ftr" sz="quarter" idx="16"/>
          </p:nvPr>
        </p:nvSpPr>
        <p:spPr/>
        <p:txBody>
          <a:bodyPr/>
          <a:lstStyle/>
          <a:p>
            <a:r>
              <a:rPr lang="fr-BE" smtClean="0"/>
              <a:t>Xavier Pessoles - Jean-Pierre Pupier</a:t>
            </a:r>
            <a:endParaRPr lang="fr-BE"/>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1196752"/>
            <a:ext cx="3790950" cy="76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3" name="Picture 3"/>
          <p:cNvPicPr>
            <a:picLocks noGrp="1" noChangeAspect="1" noChangeArrowheads="1"/>
          </p:cNvPicPr>
          <p:nvPr>
            <p:ph sz="quarter" idx="1"/>
          </p:nvPr>
        </p:nvPicPr>
        <p:blipFill>
          <a:blip r:embed="rId3">
            <a:extLst>
              <a:ext uri="{28A0092B-C50C-407E-A947-70E740481C1C}">
                <a14:useLocalDpi xmlns:a14="http://schemas.microsoft.com/office/drawing/2010/main" val="0"/>
              </a:ext>
            </a:extLst>
          </a:blip>
          <a:srcRect/>
          <a:stretch>
            <a:fillRect/>
          </a:stretch>
        </p:blipFill>
        <p:spPr bwMode="auto">
          <a:xfrm>
            <a:off x="539552" y="3212976"/>
            <a:ext cx="3019425" cy="2047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07904" y="2276872"/>
            <a:ext cx="4972050" cy="3267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1952" y="3365376"/>
            <a:ext cx="3019425" cy="2047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159948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a:t>Convertisseurs d’énergie</a:t>
            </a:r>
            <a:br>
              <a:rPr lang="fr-FR" dirty="0"/>
            </a:br>
            <a:r>
              <a:rPr lang="fr-FR" dirty="0"/>
              <a:t>Les vérins</a:t>
            </a: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8</a:t>
            </a:fld>
            <a:endParaRPr lang="fr-BE"/>
          </a:p>
        </p:txBody>
      </p:sp>
      <p:sp>
        <p:nvSpPr>
          <p:cNvPr id="5" name="Espace réservé du pied de page 4"/>
          <p:cNvSpPr>
            <a:spLocks noGrp="1"/>
          </p:cNvSpPr>
          <p:nvPr>
            <p:ph type="ftr" sz="quarter" idx="16"/>
          </p:nvPr>
        </p:nvSpPr>
        <p:spPr/>
        <p:txBody>
          <a:bodyPr/>
          <a:lstStyle/>
          <a:p>
            <a:r>
              <a:rPr lang="fr-BE" smtClean="0"/>
              <a:t>Xavier Pessoles - Jean-Pierre Pupier</a:t>
            </a:r>
            <a:endParaRPr lang="fr-BE"/>
          </a:p>
        </p:txBody>
      </p:sp>
      <p:pic>
        <p:nvPicPr>
          <p:cNvPr id="6146"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611560" y="2276872"/>
            <a:ext cx="4705350" cy="3162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030526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a:t>Convertisseurs d’énergie</a:t>
            </a:r>
            <a:br>
              <a:rPr lang="fr-FR" dirty="0"/>
            </a:br>
            <a:r>
              <a:rPr lang="fr-FR" dirty="0"/>
              <a:t>Les vérins</a:t>
            </a: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9</a:t>
            </a:fld>
            <a:endParaRPr lang="fr-BE"/>
          </a:p>
        </p:txBody>
      </p:sp>
      <p:sp>
        <p:nvSpPr>
          <p:cNvPr id="5" name="Espace réservé du pied de page 4"/>
          <p:cNvSpPr>
            <a:spLocks noGrp="1"/>
          </p:cNvSpPr>
          <p:nvPr>
            <p:ph type="ftr" sz="quarter" idx="16"/>
          </p:nvPr>
        </p:nvSpPr>
        <p:spPr/>
        <p:txBody>
          <a:bodyPr/>
          <a:lstStyle/>
          <a:p>
            <a:r>
              <a:rPr lang="fr-BE" smtClean="0"/>
              <a:t>Xavier Pessoles - Jean-Pierre Pupier</a:t>
            </a:r>
            <a:endParaRPr lang="fr-BE"/>
          </a:p>
        </p:txBody>
      </p:sp>
      <p:pic>
        <p:nvPicPr>
          <p:cNvPr id="717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1196752"/>
            <a:ext cx="7096125" cy="1581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528" y="2777902"/>
            <a:ext cx="7086600" cy="2000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3"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584" y="4786619"/>
            <a:ext cx="4930502" cy="18258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7847457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608</TotalTime>
  <Words>502</Words>
  <Application>Microsoft Office PowerPoint</Application>
  <PresentationFormat>Affichage à l'écran (4:3)</PresentationFormat>
  <Paragraphs>92</Paragraphs>
  <Slides>14</Slides>
  <Notes>0</Notes>
  <HiddenSlides>0</HiddenSlides>
  <MMClips>0</MMClips>
  <ScaleCrop>false</ScaleCrop>
  <HeadingPairs>
    <vt:vector size="4" baseType="variant">
      <vt:variant>
        <vt:lpstr>Thème</vt:lpstr>
      </vt:variant>
      <vt:variant>
        <vt:i4>1</vt:i4>
      </vt:variant>
      <vt:variant>
        <vt:lpstr>Titres des diapositives</vt:lpstr>
      </vt:variant>
      <vt:variant>
        <vt:i4>14</vt:i4>
      </vt:variant>
    </vt:vector>
  </HeadingPairs>
  <TitlesOfParts>
    <vt:vector size="15" baseType="lpstr">
      <vt:lpstr>Oriel</vt:lpstr>
      <vt:lpstr>Introduction à l’Ingénierie Systèmes  Chapitre 6 – Analyse des systèmes hydrauliques et pneumatiques</vt:lpstr>
      <vt:lpstr>Énergie Pneumatique Définitions</vt:lpstr>
      <vt:lpstr>Énergie Pneumatique Comparatif</vt:lpstr>
      <vt:lpstr>Stockage et alimentation de l’énergie Systèmes de stockage et conditionnement</vt:lpstr>
      <vt:lpstr>Stockage et alimentation de l’énergie Systèmes de sécurité</vt:lpstr>
      <vt:lpstr>Stockage et alimentation de l’énergie Exemples</vt:lpstr>
      <vt:lpstr>Convertisseurs d’énergie Les vérins</vt:lpstr>
      <vt:lpstr>Convertisseurs d’énergie Les vérins</vt:lpstr>
      <vt:lpstr>Convertisseurs d’énergie Les vérins</vt:lpstr>
      <vt:lpstr>Distributeurs (modulateurs) d’énergie Présentation</vt:lpstr>
      <vt:lpstr>Distributeurs (modulateurs) d’énergie Désignation des distributeurs</vt:lpstr>
      <vt:lpstr>Distributeurs (modulateurs) d’énergie Désignation des distributeurs</vt:lpstr>
      <vt:lpstr>Actionneurs pneumatiques Systèmes de mesures</vt:lpstr>
      <vt:lpstr>Récapitulatif</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Xavier Pessoles</dc:creator>
  <cp:lastModifiedBy>Xavier Pessoles</cp:lastModifiedBy>
  <cp:revision>106</cp:revision>
  <cp:lastPrinted>2015-01-11T22:17:00Z</cp:lastPrinted>
  <dcterms:created xsi:type="dcterms:W3CDTF">2014-07-08T14:08:53Z</dcterms:created>
  <dcterms:modified xsi:type="dcterms:W3CDTF">2015-01-16T11:32:51Z</dcterms:modified>
</cp:coreProperties>
</file>