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43"/>
  </p:notesMasterIdLst>
  <p:handoutMasterIdLst>
    <p:handoutMasterId r:id="rId44"/>
  </p:handoutMasterIdLst>
  <p:sldIdLst>
    <p:sldId id="325" r:id="rId4"/>
    <p:sldId id="342" r:id="rId5"/>
    <p:sldId id="341" r:id="rId6"/>
    <p:sldId id="340" r:id="rId7"/>
    <p:sldId id="331" r:id="rId8"/>
    <p:sldId id="339" r:id="rId9"/>
    <p:sldId id="338" r:id="rId10"/>
    <p:sldId id="336" r:id="rId11"/>
    <p:sldId id="337" r:id="rId12"/>
    <p:sldId id="332" r:id="rId13"/>
    <p:sldId id="333" r:id="rId14"/>
    <p:sldId id="334" r:id="rId15"/>
    <p:sldId id="335" r:id="rId16"/>
    <p:sldId id="330" r:id="rId17"/>
    <p:sldId id="329" r:id="rId18"/>
    <p:sldId id="328" r:id="rId19"/>
    <p:sldId id="326" r:id="rId20"/>
    <p:sldId id="319" r:id="rId21"/>
    <p:sldId id="320" r:id="rId22"/>
    <p:sldId id="322" r:id="rId23"/>
    <p:sldId id="323" r:id="rId24"/>
    <p:sldId id="304" r:id="rId25"/>
    <p:sldId id="321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27" r:id="rId41"/>
    <p:sldId id="324" r:id="rId42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10" d="100"/>
          <a:sy n="110" d="100"/>
        </p:scale>
        <p:origin x="-318" y="-72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03/04/2016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03/04/2016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03/04/2016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99792" y="899133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500166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821603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95370" y="2214554"/>
            <a:ext cx="1214446" cy="735434"/>
            <a:chOff x="3286116" y="1550558"/>
            <a:chExt cx="1214446" cy="735434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&amp;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5012078" y="2347091"/>
            <a:ext cx="1715114" cy="634291"/>
            <a:chOff x="5047654" y="2048579"/>
            <a:chExt cx="1715114" cy="63429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905175" y="2395054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47654" y="2395451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404844" y="2397039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512001" y="2574046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47720" y="2681203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511720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54596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5762034" y="240188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476222" y="2331156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619098" y="240259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619495" y="2402197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6368271" y="2048579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50564" y="2109699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 flipV="1">
              <a:off x="5943606" y="2397912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 flipH="1" flipV="1">
              <a:off x="6050763" y="2574919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6086482" y="2682076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5400000">
              <a:off x="6050482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5400000">
              <a:off x="6193358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6300796" y="2402753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989326" y="2110572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b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6929454" y="1785926"/>
            <a:ext cx="1538299" cy="1756620"/>
            <a:chOff x="7500958" y="1928802"/>
            <a:chExt cx="1538299" cy="1756620"/>
          </a:xfrm>
        </p:grpSpPr>
        <p:grpSp>
          <p:nvGrpSpPr>
            <p:cNvPr id="2" name="Groupe 49"/>
            <p:cNvGrpSpPr/>
            <p:nvPr/>
          </p:nvGrpSpPr>
          <p:grpSpPr>
            <a:xfrm>
              <a:off x="7500958" y="1928802"/>
              <a:ext cx="1533536" cy="928694"/>
              <a:chOff x="1395390" y="1142984"/>
              <a:chExt cx="2105040" cy="1274791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Connecteur droit 110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5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3" name="Connecteur droit 132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Connecteur droit 113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6200000" flipV="1">
                <a:off x="2657185" y="2208654"/>
                <a:ext cx="417535" cy="70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riangle isocèle 117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6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131" name="Arc 130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32" name="Connecteur droit 131"/>
                  <p:cNvCxnSpPr>
                    <a:stCxn id="131" idx="0"/>
                    <a:endCxn id="131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" name="Connecteur droit 128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Connecteur droit 121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 49"/>
            <p:cNvGrpSpPr/>
            <p:nvPr/>
          </p:nvGrpSpPr>
          <p:grpSpPr>
            <a:xfrm>
              <a:off x="7505721" y="2852733"/>
              <a:ext cx="1533536" cy="832689"/>
              <a:chOff x="1395390" y="1142984"/>
              <a:chExt cx="2105040" cy="114300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6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4" name="Connecteur droit 93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Connecteur droit 74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riangle isocèle 76"/>
              <p:cNvSpPr/>
              <p:nvPr/>
            </p:nvSpPr>
            <p:spPr>
              <a:xfrm>
                <a:off x="2778735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2793365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89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92" name="Arc 91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93" name="Connecteur droit 92"/>
                  <p:cNvCxnSpPr>
                    <a:stCxn id="92" idx="0"/>
                    <a:endCxn id="92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Connecteur droit 89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Connecteur droit 82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Connecteur droit 100"/>
          <p:cNvCxnSpPr/>
          <p:nvPr/>
        </p:nvCxnSpPr>
        <p:spPr>
          <a:xfrm>
            <a:off x="3589020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589020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000100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214546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2" name="Groupe 159"/>
          <p:cNvGrpSpPr/>
          <p:nvPr/>
        </p:nvGrpSpPr>
        <p:grpSpPr>
          <a:xfrm>
            <a:off x="2809552" y="2214554"/>
            <a:ext cx="1214446" cy="735434"/>
            <a:chOff x="3286116" y="1550558"/>
            <a:chExt cx="1214446" cy="735434"/>
          </a:xfrm>
        </p:grpSpPr>
        <p:grpSp>
          <p:nvGrpSpPr>
            <p:cNvPr id="3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≥1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706736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7094634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 rot="5400000" flipH="1" flipV="1">
            <a:off x="6784315" y="2628957"/>
            <a:ext cx="387899" cy="86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3"/>
          <p:cNvGrpSpPr/>
          <p:nvPr/>
        </p:nvGrpSpPr>
        <p:grpSpPr>
          <a:xfrm>
            <a:off x="6784315" y="2745327"/>
            <a:ext cx="77580" cy="78011"/>
            <a:chOff x="1785918" y="1857364"/>
            <a:chExt cx="142876" cy="143670"/>
          </a:xfrm>
        </p:grpSpPr>
        <p:cxnSp>
          <p:nvCxnSpPr>
            <p:cNvPr id="13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14"/>
          <p:cNvGrpSpPr/>
          <p:nvPr/>
        </p:nvGrpSpPr>
        <p:grpSpPr>
          <a:xfrm>
            <a:off x="7327374" y="2745327"/>
            <a:ext cx="77580" cy="78011"/>
            <a:chOff x="1785918" y="1857364"/>
            <a:chExt cx="142876" cy="143670"/>
          </a:xfrm>
        </p:grpSpPr>
        <p:cxnSp>
          <p:nvCxnSpPr>
            <p:cNvPr id="133" name="Connecteur droit 13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necteur droit 113"/>
          <p:cNvCxnSpPr/>
          <p:nvPr/>
        </p:nvCxnSpPr>
        <p:spPr>
          <a:xfrm rot="5400000" flipH="1" flipV="1">
            <a:off x="7187824" y="2251461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5400000">
            <a:off x="7094634" y="2551378"/>
            <a:ext cx="387899" cy="15515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 flipH="1" flipV="1">
            <a:off x="7190570" y="3002910"/>
            <a:ext cx="360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iangle isocèle 117"/>
          <p:cNvSpPr/>
          <p:nvPr/>
        </p:nvSpPr>
        <p:spPr>
          <a:xfrm flipV="1">
            <a:off x="7164270" y="2900487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droit 118"/>
          <p:cNvCxnSpPr/>
          <p:nvPr/>
        </p:nvCxnSpPr>
        <p:spPr>
          <a:xfrm rot="5400000" flipH="1" flipV="1">
            <a:off x="7172214" y="2861697"/>
            <a:ext cx="78011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rot="5400000" flipH="1" flipV="1">
            <a:off x="6866635" y="2866868"/>
            <a:ext cx="78011" cy="4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34"/>
          <p:cNvGrpSpPr/>
          <p:nvPr/>
        </p:nvGrpSpPr>
        <p:grpSpPr>
          <a:xfrm>
            <a:off x="6572264" y="2667747"/>
            <a:ext cx="134472" cy="116370"/>
            <a:chOff x="1395390" y="1714488"/>
            <a:chExt cx="247652" cy="214314"/>
          </a:xfrm>
        </p:grpSpPr>
        <p:grpSp>
          <p:nvGrpSpPr>
            <p:cNvPr id="10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2" name="Connecteur droit 131"/>
              <p:cNvCxnSpPr>
                <a:stCxn id="131" idx="0"/>
                <a:endCxn id="13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Connecteur droit 128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eur droit 121"/>
          <p:cNvCxnSpPr/>
          <p:nvPr/>
        </p:nvCxnSpPr>
        <p:spPr>
          <a:xfrm rot="5400000" flipH="1" flipV="1">
            <a:off x="7443743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rot="16200000" flipV="1">
            <a:off x="744374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5400000" flipH="1" flipV="1">
            <a:off x="748253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rot="16200000" flipV="1">
            <a:off x="752132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5400000" flipH="1" flipV="1">
            <a:off x="756011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16200000" flipV="1">
            <a:off x="7637692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rot="5400000" flipH="1" flipV="1">
            <a:off x="8545146" y="2251462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49"/>
          <p:cNvGrpSpPr/>
          <p:nvPr/>
        </p:nvGrpSpPr>
        <p:grpSpPr>
          <a:xfrm>
            <a:off x="7929586" y="2435454"/>
            <a:ext cx="1149556" cy="750121"/>
            <a:chOff x="1395390" y="1285860"/>
            <a:chExt cx="2105040" cy="1373605"/>
          </a:xfrm>
        </p:grpSpPr>
        <p:sp>
          <p:nvSpPr>
            <p:cNvPr id="70" name="Rectangle 69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6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4" name="Connecteur droit 93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5400000" flipH="1" flipV="1">
              <a:off x="2535588" y="2329455"/>
              <a:ext cx="659224" cy="79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le isocèle 78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5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droit 92"/>
                <p:cNvCxnSpPr>
                  <a:stCxn id="92" idx="0"/>
                  <a:endCxn id="92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onnecteur droit 89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Connecteur droit 82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Connecteur droit 100"/>
          <p:cNvCxnSpPr/>
          <p:nvPr/>
        </p:nvCxnSpPr>
        <p:spPr>
          <a:xfrm>
            <a:off x="2803202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803202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  <p:grpSp>
        <p:nvGrpSpPr>
          <p:cNvPr id="121" name="Groupe 120"/>
          <p:cNvGrpSpPr/>
          <p:nvPr/>
        </p:nvGrpSpPr>
        <p:grpSpPr>
          <a:xfrm>
            <a:off x="4226260" y="2071678"/>
            <a:ext cx="1715114" cy="1286678"/>
            <a:chOff x="4226260" y="2071678"/>
            <a:chExt cx="1715114" cy="1286678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083781" y="2693566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226260" y="2693963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5654828" y="2629668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5797704" y="270110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5798101" y="2700709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546877" y="2347091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grpSp>
          <p:nvGrpSpPr>
            <p:cNvPr id="99" name="Groupe 98"/>
            <p:cNvGrpSpPr/>
            <p:nvPr/>
          </p:nvGrpSpPr>
          <p:grpSpPr>
            <a:xfrm>
              <a:off x="4746626" y="2071678"/>
              <a:ext cx="524478" cy="572298"/>
              <a:chOff x="5369268" y="2408211"/>
              <a:chExt cx="524478" cy="572298"/>
            </a:xfrm>
          </p:grpSpPr>
          <p:cxnSp>
            <p:nvCxnSpPr>
              <p:cNvPr id="166" name="Connecteur droit 165"/>
              <p:cNvCxnSpPr/>
              <p:nvPr/>
            </p:nvCxnSpPr>
            <p:spPr>
              <a:xfrm flipV="1">
                <a:off x="5369268" y="2695551"/>
                <a:ext cx="357190" cy="1412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5400000" flipH="1" flipV="1">
                <a:off x="5476425" y="2872558"/>
                <a:ext cx="214314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>
                <a:off x="5512144" y="2979715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 rot="5400000">
                <a:off x="5476144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rot="5400000">
                <a:off x="5619020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5726458" y="2700392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414988" y="2408211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7" name="Groupe 106"/>
            <p:cNvGrpSpPr/>
            <p:nvPr/>
          </p:nvGrpSpPr>
          <p:grpSpPr>
            <a:xfrm>
              <a:off x="4754564" y="2786058"/>
              <a:ext cx="524478" cy="572298"/>
              <a:chOff x="5572132" y="2786058"/>
              <a:chExt cx="524478" cy="572298"/>
            </a:xfrm>
          </p:grpSpPr>
          <p:cxnSp>
            <p:nvCxnSpPr>
              <p:cNvPr id="67" name="Connecteur droit 66"/>
              <p:cNvCxnSpPr/>
              <p:nvPr/>
            </p:nvCxnSpPr>
            <p:spPr>
              <a:xfrm flipV="1">
                <a:off x="5929322" y="3071810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e 97"/>
              <p:cNvGrpSpPr/>
              <p:nvPr/>
            </p:nvGrpSpPr>
            <p:grpSpPr>
              <a:xfrm>
                <a:off x="5572132" y="2786058"/>
                <a:ext cx="357190" cy="572298"/>
                <a:chOff x="5500694" y="3070222"/>
                <a:chExt cx="357190" cy="572298"/>
              </a:xfrm>
            </p:grpSpPr>
            <p:cxnSp>
              <p:nvCxnSpPr>
                <p:cNvPr id="61" name="Connecteur droit 60"/>
                <p:cNvCxnSpPr/>
                <p:nvPr/>
              </p:nvCxnSpPr>
              <p:spPr>
                <a:xfrm flipV="1">
                  <a:off x="5500694" y="3357562"/>
                  <a:ext cx="357190" cy="1412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 rot="5400000" flipH="1" flipV="1">
                  <a:off x="5607851" y="3534569"/>
                  <a:ext cx="214314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5643570" y="3641726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rot="5400000">
                  <a:off x="5607570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rot="5400000">
                  <a:off x="5750446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>
                  <a:off x="5546414" y="3070222"/>
                  <a:ext cx="27764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sz="1400" i="1" dirty="0" smtClean="0">
                      <a:solidFill>
                        <a:srgbClr val="002060"/>
                      </a:solidFill>
                    </a:rPr>
                    <a:t>b</a:t>
                  </a:r>
                  <a:endParaRPr lang="fr-FR" sz="1400" i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cxnSp>
          <p:nvCxnSpPr>
            <p:cNvPr id="100" name="Connecteur droit 99"/>
            <p:cNvCxnSpPr/>
            <p:nvPr/>
          </p:nvCxnSpPr>
          <p:spPr>
            <a:xfrm rot="5400000" flipH="1" flipV="1">
              <a:off x="4215604" y="2714620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rot="5400000" flipH="1" flipV="1">
              <a:off x="4929984" y="2713826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2000" y="235743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4572000" y="307181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286380" y="2714618"/>
              <a:ext cx="357190" cy="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necteur droit 144"/>
          <p:cNvCxnSpPr/>
          <p:nvPr/>
        </p:nvCxnSpPr>
        <p:spPr>
          <a:xfrm flipV="1">
            <a:off x="7381897" y="3171826"/>
            <a:ext cx="13382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5400000" flipH="1" flipV="1">
            <a:off x="7894661" y="3349627"/>
            <a:ext cx="35719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iangle isocèle 151"/>
          <p:cNvSpPr/>
          <p:nvPr/>
        </p:nvSpPr>
        <p:spPr>
          <a:xfrm>
            <a:off x="8024839" y="3529016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7786710" y="1928802"/>
            <a:ext cx="571504" cy="28575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7358082" y="2071678"/>
            <a:ext cx="13573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 flipH="1" flipV="1">
            <a:off x="7892678" y="1751396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 flipH="1" flipV="1">
            <a:off x="785814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 flipH="1" flipV="1">
            <a:off x="821533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6200000" flipH="1">
            <a:off x="821533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6200000" flipH="1">
            <a:off x="785814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Ellipse 170"/>
          <p:cNvSpPr/>
          <p:nvPr/>
        </p:nvSpPr>
        <p:spPr>
          <a:xfrm>
            <a:off x="7889109" y="2038336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8191528" y="2033582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567784"/>
            <a:ext cx="1094917" cy="88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8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49"/>
          <p:cNvGrpSpPr/>
          <p:nvPr/>
        </p:nvGrpSpPr>
        <p:grpSpPr>
          <a:xfrm>
            <a:off x="6715140" y="1945372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6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23836" y="1714488"/>
            <a:ext cx="1214446" cy="1294456"/>
            <a:chOff x="3286116" y="1714488"/>
            <a:chExt cx="1214446" cy="1294456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>
                <a:endCxn id="138" idx="1"/>
              </p:cNvCxnSpPr>
              <p:nvPr/>
            </p:nvCxnSpPr>
            <p:spPr>
              <a:xfrm>
                <a:off x="3286116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riangle isocèle 145"/>
            <p:cNvSpPr/>
            <p:nvPr/>
          </p:nvSpPr>
          <p:spPr>
            <a:xfrm rot="16200000" flipV="1">
              <a:off x="3603301" y="2468873"/>
              <a:ext cx="580076" cy="50006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86116" y="171448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14744" y="257174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1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154" name="Connecteur droit 153"/>
            <p:cNvCxnSpPr/>
            <p:nvPr/>
          </p:nvCxnSpPr>
          <p:spPr>
            <a:xfrm>
              <a:off x="3286116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143372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86116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43372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83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60" name="Connecteur droit 59"/>
          <p:cNvCxnSpPr/>
          <p:nvPr/>
        </p:nvCxnSpPr>
        <p:spPr>
          <a:xfrm>
            <a:off x="3000364" y="2285992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3523836" y="1714488"/>
            <a:ext cx="1322396" cy="1294456"/>
            <a:chOff x="3523836" y="1714488"/>
            <a:chExt cx="1322396" cy="1294456"/>
          </a:xfrm>
        </p:grpSpPr>
        <p:grpSp>
          <p:nvGrpSpPr>
            <p:cNvPr id="7" name="Groupe 159"/>
            <p:cNvGrpSpPr/>
            <p:nvPr/>
          </p:nvGrpSpPr>
          <p:grpSpPr>
            <a:xfrm>
              <a:off x="3523836" y="1714488"/>
              <a:ext cx="1322396" cy="1294456"/>
              <a:chOff x="3286116" y="1714488"/>
              <a:chExt cx="1322396" cy="1294456"/>
            </a:xfrm>
          </p:grpSpPr>
          <p:grpSp>
            <p:nvGrpSpPr>
              <p:cNvPr id="8" name="Groupe 144"/>
              <p:cNvGrpSpPr/>
              <p:nvPr/>
            </p:nvGrpSpPr>
            <p:grpSpPr>
              <a:xfrm>
                <a:off x="3286116" y="1714488"/>
                <a:ext cx="1214446" cy="571504"/>
                <a:chOff x="3286116" y="1714488"/>
                <a:chExt cx="1214446" cy="57150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643306" y="1714488"/>
                  <a:ext cx="500066" cy="571504"/>
                </a:xfrm>
                <a:prstGeom prst="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2060"/>
                      </a:solidFill>
                    </a:rPr>
                    <a:t>1</a:t>
                  </a:r>
                  <a:endParaRPr lang="fr-FR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39" name="Connecteur droit 138"/>
                <p:cNvCxnSpPr>
                  <a:endCxn id="138" idx="1"/>
                </p:cNvCxnSpPr>
                <p:nvPr/>
              </p:nvCxnSpPr>
              <p:spPr>
                <a:xfrm>
                  <a:off x="3286116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43372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riangle isocèle 145"/>
              <p:cNvSpPr/>
              <p:nvPr/>
            </p:nvSpPr>
            <p:spPr>
              <a:xfrm rot="16200000" flipV="1">
                <a:off x="3603301" y="2468873"/>
                <a:ext cx="580076" cy="50006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286116" y="1714488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251322" y="1714488"/>
                <a:ext cx="266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714744" y="2571744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1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54" name="Connecteur droit 153"/>
              <p:cNvCxnSpPr/>
              <p:nvPr/>
            </p:nvCxnSpPr>
            <p:spPr>
              <a:xfrm>
                <a:off x="3286116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/>
              <p:cNvCxnSpPr/>
              <p:nvPr/>
            </p:nvCxnSpPr>
            <p:spPr>
              <a:xfrm>
                <a:off x="4143372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3286116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51322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2" name="Ellipse 61"/>
            <p:cNvSpPr/>
            <p:nvPr/>
          </p:nvSpPr>
          <p:spPr>
            <a:xfrm>
              <a:off x="4391028" y="196451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4383877" y="267889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5336390" y="2462203"/>
            <a:ext cx="142875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555465" y="2214554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6572264" y="1928802"/>
            <a:ext cx="1500198" cy="814586"/>
            <a:chOff x="1428728" y="2571744"/>
            <a:chExt cx="2105040" cy="1143008"/>
          </a:xfrm>
        </p:grpSpPr>
        <p:sp>
          <p:nvSpPr>
            <p:cNvPr id="71" name="Rectangle 70"/>
            <p:cNvSpPr/>
            <p:nvPr/>
          </p:nvSpPr>
          <p:spPr>
            <a:xfrm>
              <a:off x="167638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9076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/>
            <p:cNvCxnSpPr/>
            <p:nvPr/>
          </p:nvCxnSpPr>
          <p:spPr>
            <a:xfrm rot="5400000">
              <a:off x="1678761" y="2893215"/>
              <a:ext cx="714380" cy="35719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e 54"/>
            <p:cNvGrpSpPr/>
            <p:nvPr/>
          </p:nvGrpSpPr>
          <p:grpSpPr>
            <a:xfrm>
              <a:off x="214310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7" name="Connecteur droit 9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55"/>
            <p:cNvGrpSpPr/>
            <p:nvPr/>
          </p:nvGrpSpPr>
          <p:grpSpPr>
            <a:xfrm>
              <a:off x="253204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5" name="Connecteur droit 94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 flipH="1" flipV="1">
              <a:off x="2819388" y="264318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 flipH="1" flipV="1">
              <a:off x="2532048" y="307181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le isocèle 77"/>
            <p:cNvSpPr/>
            <p:nvPr/>
          </p:nvSpPr>
          <p:spPr>
            <a:xfrm>
              <a:off x="2812073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rot="5400000" flipH="1" flipV="1">
              <a:off x="2826703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riangle isocèle 79"/>
            <p:cNvSpPr/>
            <p:nvPr/>
          </p:nvSpPr>
          <p:spPr>
            <a:xfrm flipV="1">
              <a:off x="2519006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rot="5400000" flipH="1" flipV="1">
              <a:off x="2533636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 flipH="1" flipV="1">
              <a:off x="1970862" y="350996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e 63"/>
            <p:cNvGrpSpPr/>
            <p:nvPr/>
          </p:nvGrpSpPr>
          <p:grpSpPr>
            <a:xfrm>
              <a:off x="1428728" y="3143248"/>
              <a:ext cx="247652" cy="214314"/>
              <a:chOff x="1395390" y="1714488"/>
              <a:chExt cx="247652" cy="214314"/>
            </a:xfrm>
          </p:grpSpPr>
          <p:grpSp>
            <p:nvGrpSpPr>
              <p:cNvPr id="90" name="Groupe 70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3" name="Arc 92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4" name="Connecteur droit 93"/>
                <p:cNvCxnSpPr>
                  <a:stCxn id="93" idx="0"/>
                  <a:endCxn id="93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Connecteur droit 90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 rot="5400000" flipH="1" flipV="1">
              <a:off x="303370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16200000" flipV="1">
              <a:off x="3033702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5400000" flipH="1" flipV="1">
              <a:off x="3105140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 flipV="1">
              <a:off x="3176578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5400000" flipH="1" flipV="1">
              <a:off x="3248016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rot="16200000" flipV="1">
              <a:off x="339089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046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6957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26837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26837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46717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1</a:t>
            </a:r>
            <a:endParaRPr lang="fr-FR" i="1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1346717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47117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47117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012160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12160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</a:t>
            </a:r>
            <a:r>
              <a:rPr lang="fr-FR" i="1" dirty="0" smtClean="0"/>
              <a:t>S</a:t>
            </a:r>
            <a:r>
              <a:rPr lang="fr-FR" i="1" baseline="-25000" dirty="0"/>
              <a:t>k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66897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87177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mémoire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4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+6 V</a:t>
              </a:r>
              <a:endParaRPr lang="fr-FR" sz="1100" baseline="-25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-6 V</a:t>
              </a:r>
              <a:endParaRPr lang="fr-FR" sz="1100" baseline="-250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0101001101010</a:t>
            </a:r>
            <a:endParaRPr lang="fr-FR" sz="800" dirty="0"/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</a:t>
            </a:r>
            <a:endParaRPr lang="fr-FR" sz="800" dirty="0"/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Codage</a:t>
            </a:r>
            <a:endParaRPr lang="fr-FR" sz="1200" dirty="0"/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Mesure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</a:t>
                </a:r>
                <a:r>
                  <a:rPr lang="fr-FR" sz="1200" dirty="0" smtClean="0"/>
                  <a:t>randeur</a:t>
                </a:r>
                <a:endParaRPr lang="fr-FR" sz="1200" dirty="0"/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Courbe exacte</a:t>
                </a:r>
                <a:endParaRPr lang="fr-FR" sz="1200" dirty="0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Dérive</a:t>
                </a:r>
                <a:endParaRPr lang="fr-FR" sz="1200" dirty="0"/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quantifiée</a:t>
              </a:r>
              <a:endParaRPr lang="fr-FR" sz="1200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Courbe exacte</a:t>
              </a:r>
              <a:endParaRPr lang="fr-FR" sz="7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Hystérésis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528829" y="1484784"/>
            <a:ext cx="3323091" cy="2055035"/>
            <a:chOff x="528829" y="1484784"/>
            <a:chExt cx="3323091" cy="2055035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148478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220486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971600" y="292494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971600" y="198884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971600" y="270892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971600" y="342900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971600" y="1700808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971600" y="2424881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971600" y="3148954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/>
          </p:nvGrpSpPr>
          <p:grpSpPr>
            <a:xfrm>
              <a:off x="755576" y="1556792"/>
              <a:ext cx="288032" cy="534253"/>
              <a:chOff x="755576" y="2297777"/>
              <a:chExt cx="288032" cy="534253"/>
            </a:xfrm>
          </p:grpSpPr>
          <p:sp>
            <p:nvSpPr>
              <p:cNvPr id="21" name="ZoneTexte 20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755576" y="2289805"/>
              <a:ext cx="288032" cy="534253"/>
              <a:chOff x="755576" y="2297777"/>
              <a:chExt cx="288032" cy="534253"/>
            </a:xfrm>
          </p:grpSpPr>
          <p:sp>
            <p:nvSpPr>
              <p:cNvPr id="25" name="ZoneTexte 24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755576" y="3005566"/>
              <a:ext cx="288032" cy="534253"/>
              <a:chOff x="755576" y="2297777"/>
              <a:chExt cx="288032" cy="534253"/>
            </a:xfrm>
          </p:grpSpPr>
          <p:sp>
            <p:nvSpPr>
              <p:cNvPr id="28" name="ZoneTexte 27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sp>
          <p:nvSpPr>
            <p:cNvPr id="30" name="ZoneTexte 29"/>
            <p:cNvSpPr txBox="1"/>
            <p:nvPr/>
          </p:nvSpPr>
          <p:spPr>
            <a:xfrm>
              <a:off x="528831" y="170080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E</a:t>
              </a:r>
              <a:r>
                <a:rPr lang="fr-FR" sz="1200" b="1" baseline="-25000" dirty="0" smtClean="0"/>
                <a:t>1</a:t>
              </a:r>
              <a:endParaRPr lang="fr-FR" sz="1200" b="1" baseline="-250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28830" y="242394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E</a:t>
              </a:r>
              <a:r>
                <a:rPr lang="fr-FR" sz="1200" b="1" baseline="-25000" dirty="0" smtClean="0"/>
                <a:t>2</a:t>
              </a:r>
              <a:endParaRPr lang="fr-FR" sz="1200" b="1" baseline="-250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28829" y="314708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M</a:t>
              </a:r>
              <a:endParaRPr lang="fr-FR" sz="1200" b="1" baseline="-25000" dirty="0"/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 flipH="1">
              <a:off x="971600" y="1988840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1259632" y="17008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1547664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1259632" y="170080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1556048" y="199047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V="1">
              <a:off x="1844080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>
              <a:off x="1844080" y="1700808"/>
              <a:ext cx="7116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V="1">
              <a:off x="2568181" y="16925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2568181" y="1990478"/>
              <a:ext cx="8474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>
              <a:off x="979984" y="2700947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V="1">
              <a:off x="2051720" y="24239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V="1">
              <a:off x="2339752" y="241843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2051720" y="242394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2338528" y="2700947"/>
              <a:ext cx="433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/>
            <p:nvPr/>
          </p:nvCxnSpPr>
          <p:spPr>
            <a:xfrm flipV="1">
              <a:off x="2771800" y="2418432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V="1">
              <a:off x="3059832" y="241291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>
              <a:off x="2771800" y="2418432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/>
            <p:nvPr/>
          </p:nvCxnSpPr>
          <p:spPr>
            <a:xfrm>
              <a:off x="3059832" y="2704474"/>
              <a:ext cx="3558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 flipH="1">
              <a:off x="979984" y="3431964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2051720" y="315496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 flipV="1">
              <a:off x="2339752" y="31494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>
              <a:off x="2051720" y="3154965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2338528" y="3431964"/>
              <a:ext cx="10771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>
            <a:off x="5004048" y="969706"/>
            <a:ext cx="3323091" cy="2055035"/>
            <a:chOff x="528829" y="1484784"/>
            <a:chExt cx="3323091" cy="2055035"/>
          </a:xfrm>
        </p:grpSpPr>
        <p:cxnSp>
          <p:nvCxnSpPr>
            <p:cNvPr id="75" name="Connecteur droit avec flèche 74"/>
            <p:cNvCxnSpPr/>
            <p:nvPr/>
          </p:nvCxnSpPr>
          <p:spPr>
            <a:xfrm flipV="1">
              <a:off x="971600" y="148478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V="1">
              <a:off x="971600" y="220486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/>
            <p:nvPr/>
          </p:nvCxnSpPr>
          <p:spPr>
            <a:xfrm flipV="1">
              <a:off x="971600" y="292494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/>
            <p:nvPr/>
          </p:nvCxnSpPr>
          <p:spPr>
            <a:xfrm>
              <a:off x="971600" y="198884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971600" y="270892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>
              <a:off x="971600" y="342900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971600" y="1700808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>
              <a:off x="971600" y="2424881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>
              <a:off x="971600" y="3148954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/>
            <p:cNvGrpSpPr/>
            <p:nvPr/>
          </p:nvGrpSpPr>
          <p:grpSpPr>
            <a:xfrm>
              <a:off x="755576" y="1556792"/>
              <a:ext cx="288032" cy="534253"/>
              <a:chOff x="755576" y="2297777"/>
              <a:chExt cx="288032" cy="534253"/>
            </a:xfrm>
          </p:grpSpPr>
          <p:sp>
            <p:nvSpPr>
              <p:cNvPr id="117" name="ZoneTexte 116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118" name="ZoneTexte 117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85" name="Groupe 84"/>
            <p:cNvGrpSpPr/>
            <p:nvPr/>
          </p:nvGrpSpPr>
          <p:grpSpPr>
            <a:xfrm>
              <a:off x="755576" y="2289805"/>
              <a:ext cx="288032" cy="534253"/>
              <a:chOff x="755576" y="2297777"/>
              <a:chExt cx="288032" cy="534253"/>
            </a:xfrm>
          </p:grpSpPr>
          <p:sp>
            <p:nvSpPr>
              <p:cNvPr id="115" name="ZoneTexte 114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86" name="Groupe 85"/>
            <p:cNvGrpSpPr/>
            <p:nvPr/>
          </p:nvGrpSpPr>
          <p:grpSpPr>
            <a:xfrm>
              <a:off x="755576" y="3005566"/>
              <a:ext cx="288032" cy="534253"/>
              <a:chOff x="755576" y="2297777"/>
              <a:chExt cx="288032" cy="534253"/>
            </a:xfrm>
          </p:grpSpPr>
          <p:sp>
            <p:nvSpPr>
              <p:cNvPr id="113" name="ZoneTexte 112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114" name="ZoneTexte 113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sp>
          <p:nvSpPr>
            <p:cNvPr id="87" name="ZoneTexte 86"/>
            <p:cNvSpPr txBox="1"/>
            <p:nvPr/>
          </p:nvSpPr>
          <p:spPr>
            <a:xfrm>
              <a:off x="528831" y="170080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E</a:t>
              </a:r>
              <a:r>
                <a:rPr lang="fr-FR" sz="1200" b="1" baseline="-25000" dirty="0" smtClean="0"/>
                <a:t>1</a:t>
              </a:r>
              <a:endParaRPr lang="fr-FR" sz="1200" b="1" baseline="-25000" dirty="0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528830" y="242394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E</a:t>
              </a:r>
              <a:r>
                <a:rPr lang="fr-FR" sz="1200" b="1" baseline="-25000" dirty="0" smtClean="0"/>
                <a:t>2</a:t>
              </a:r>
              <a:endParaRPr lang="fr-FR" sz="1200" b="1" baseline="-25000" dirty="0"/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528829" y="314708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M</a:t>
              </a:r>
              <a:endParaRPr lang="fr-FR" sz="1200" b="1" baseline="-25000" dirty="0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971600" y="1988840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/>
            <p:cNvCxnSpPr/>
            <p:nvPr/>
          </p:nvCxnSpPr>
          <p:spPr>
            <a:xfrm flipV="1">
              <a:off x="1259632" y="17008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 flipV="1">
              <a:off x="1547664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1259632" y="170080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/>
            <p:nvPr/>
          </p:nvCxnSpPr>
          <p:spPr>
            <a:xfrm>
              <a:off x="1556048" y="199047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/>
            <p:nvPr/>
          </p:nvCxnSpPr>
          <p:spPr>
            <a:xfrm flipV="1">
              <a:off x="1844080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>
              <a:off x="1844080" y="1700808"/>
              <a:ext cx="7116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/>
            <p:nvPr/>
          </p:nvCxnSpPr>
          <p:spPr>
            <a:xfrm flipV="1">
              <a:off x="2568181" y="16925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/>
            <p:cNvCxnSpPr/>
            <p:nvPr/>
          </p:nvCxnSpPr>
          <p:spPr>
            <a:xfrm>
              <a:off x="2568181" y="1990478"/>
              <a:ext cx="8474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/>
            <p:nvPr/>
          </p:nvCxnSpPr>
          <p:spPr>
            <a:xfrm flipH="1">
              <a:off x="979984" y="2700947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/>
            <p:nvPr/>
          </p:nvCxnSpPr>
          <p:spPr>
            <a:xfrm flipV="1">
              <a:off x="2051720" y="24239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flipV="1">
              <a:off x="2339752" y="241843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2051720" y="242394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338528" y="2700947"/>
              <a:ext cx="433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/>
            <p:cNvCxnSpPr/>
            <p:nvPr/>
          </p:nvCxnSpPr>
          <p:spPr>
            <a:xfrm flipV="1">
              <a:off x="2771800" y="2418432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3059832" y="241291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/>
            <p:nvPr/>
          </p:nvCxnSpPr>
          <p:spPr>
            <a:xfrm>
              <a:off x="2771800" y="2418432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/>
            <p:nvPr/>
          </p:nvCxnSpPr>
          <p:spPr>
            <a:xfrm>
              <a:off x="3059832" y="2704474"/>
              <a:ext cx="3558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22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3312368" cy="249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>
            <a:endCxn id="9" idx="0"/>
          </p:cNvCxnSpPr>
          <p:nvPr/>
        </p:nvCxnSpPr>
        <p:spPr>
          <a:xfrm>
            <a:off x="4534841" y="692696"/>
            <a:ext cx="1" cy="36004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3834780" y="2384326"/>
            <a:ext cx="144016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40535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44008" y="2897586"/>
            <a:ext cx="72008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05596" y="1052736"/>
            <a:ext cx="1658491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699793" y="1052736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49861" y="1406327"/>
            <a:ext cx="737964" cy="515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474827" y="2803552"/>
            <a:ext cx="657013" cy="310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024511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05597" y="188640"/>
            <a:ext cx="16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Entrées et sorties numériques 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707310" y="246185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Microcontrôleur AMTEL</a:t>
            </a:r>
            <a:endParaRPr lang="fr-FR" sz="1200" dirty="0"/>
          </a:p>
        </p:txBody>
      </p:sp>
      <p:cxnSp>
        <p:nvCxnSpPr>
          <p:cNvPr id="20" name="Connecteur droit 19"/>
          <p:cNvCxnSpPr>
            <a:endCxn id="6" idx="3"/>
          </p:cNvCxnSpPr>
          <p:nvPr/>
        </p:nvCxnSpPr>
        <p:spPr>
          <a:xfrm flipH="1">
            <a:off x="5274940" y="2600350"/>
            <a:ext cx="44918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5724128" y="2975110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Entrées analogiques</a:t>
            </a:r>
            <a:endParaRPr lang="fr-FR" sz="1200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5364087" y="3113610"/>
            <a:ext cx="34322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6" name="ZoneTexte 25"/>
          <p:cNvSpPr txBox="1"/>
          <p:nvPr/>
        </p:nvSpPr>
        <p:spPr>
          <a:xfrm>
            <a:off x="1048868" y="154482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Connexion USB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285219" y="2727748"/>
            <a:ext cx="118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Alimentation externe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249005" y="77573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Reset</a:t>
            </a:r>
            <a:endParaRPr lang="fr-FR" sz="1200" dirty="0"/>
          </a:p>
        </p:txBody>
      </p:sp>
      <p:cxnSp>
        <p:nvCxnSpPr>
          <p:cNvPr id="29" name="Connecteur droit 28"/>
          <p:cNvCxnSpPr>
            <a:endCxn id="7" idx="2"/>
          </p:cNvCxnSpPr>
          <p:nvPr/>
        </p:nvCxnSpPr>
        <p:spPr>
          <a:xfrm flipV="1">
            <a:off x="4348547" y="332963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4348547" y="3333718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Masse</a:t>
            </a:r>
            <a:endParaRPr lang="fr-FR" sz="1200" dirty="0"/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4132523" y="332338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4" name="ZoneTexte 33"/>
          <p:cNvSpPr txBox="1"/>
          <p:nvPr/>
        </p:nvSpPr>
        <p:spPr>
          <a:xfrm>
            <a:off x="2531529" y="3312825"/>
            <a:ext cx="160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Alimentations régulées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8159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16200000" flipV="1">
            <a:off x="1893076" y="2893214"/>
            <a:ext cx="1071570" cy="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28860" y="3429000"/>
            <a:ext cx="142876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214546" y="2285992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U</a:t>
            </a:r>
            <a:endParaRPr lang="fr-FR" sz="12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57620" y="328612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endParaRPr lang="fr-FR" sz="1200" i="1" dirty="0"/>
          </a:p>
        </p:txBody>
      </p:sp>
      <p:sp>
        <p:nvSpPr>
          <p:cNvPr id="13" name="Forme libre 12"/>
          <p:cNvSpPr/>
          <p:nvPr/>
        </p:nvSpPr>
        <p:spPr>
          <a:xfrm>
            <a:off x="2927350" y="2500311"/>
            <a:ext cx="388906" cy="736600"/>
          </a:xfrm>
          <a:custGeom>
            <a:avLst/>
            <a:gdLst>
              <a:gd name="connsiteX0" fmla="*/ 0 w 317500"/>
              <a:gd name="connsiteY0" fmla="*/ 749300 h 749300"/>
              <a:gd name="connsiteX1" fmla="*/ 317500 w 317500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0 w 388906"/>
              <a:gd name="connsiteY0" fmla="*/ 749300 h 749300"/>
              <a:gd name="connsiteX1" fmla="*/ 388906 w 388906"/>
              <a:gd name="connsiteY1" fmla="*/ 0 h 749300"/>
              <a:gd name="connsiteX0" fmla="*/ 0 w 388906"/>
              <a:gd name="connsiteY0" fmla="*/ 749300 h 749300"/>
              <a:gd name="connsiteX1" fmla="*/ 180553 w 388906"/>
              <a:gd name="connsiteY1" fmla="*/ 300843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17127 w 388906"/>
              <a:gd name="connsiteY1" fmla="*/ 139542 h 749300"/>
              <a:gd name="connsiteX2" fmla="*/ 388906 w 388906"/>
              <a:gd name="connsiteY2" fmla="*/ 0 h 749300"/>
              <a:gd name="connsiteX0" fmla="*/ 0 w 388906"/>
              <a:gd name="connsiteY0" fmla="*/ 749300 h 749302"/>
              <a:gd name="connsiteX1" fmla="*/ 117127 w 388906"/>
              <a:gd name="connsiteY1" fmla="*/ 139542 h 749302"/>
              <a:gd name="connsiteX2" fmla="*/ 388906 w 388906"/>
              <a:gd name="connsiteY2" fmla="*/ 0 h 749302"/>
              <a:gd name="connsiteX0" fmla="*/ 0 w 388906"/>
              <a:gd name="connsiteY0" fmla="*/ 749300 h 749300"/>
              <a:gd name="connsiteX1" fmla="*/ 117127 w 388906"/>
              <a:gd name="connsiteY1" fmla="*/ 13954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906" h="749300">
                <a:moveTo>
                  <a:pt x="0" y="749300"/>
                </a:moveTo>
                <a:cubicBezTo>
                  <a:pt x="102468" y="739608"/>
                  <a:pt x="14098" y="217385"/>
                  <a:pt x="122413" y="316972"/>
                </a:cubicBezTo>
                <a:cubicBezTo>
                  <a:pt x="230728" y="416559"/>
                  <a:pt x="69299" y="3179"/>
                  <a:pt x="388906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rot="10800000">
            <a:off x="2428860" y="3236911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0800000">
            <a:off x="3305166" y="2500306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78605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cxnSp>
        <p:nvCxnSpPr>
          <p:cNvPr id="18" name="Connecteur droit 17"/>
          <p:cNvCxnSpPr/>
          <p:nvPr/>
        </p:nvCxnSpPr>
        <p:spPr>
          <a:xfrm rot="5400000" flipH="1" flipV="1">
            <a:off x="2822109" y="3321503"/>
            <a:ext cx="214314" cy="68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21" idx="0"/>
          </p:cNvCxnSpPr>
          <p:nvPr/>
        </p:nvCxnSpPr>
        <p:spPr>
          <a:xfrm rot="5400000" flipH="1" flipV="1">
            <a:off x="2833675" y="2974973"/>
            <a:ext cx="906468" cy="1587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14324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grpSp>
        <p:nvGrpSpPr>
          <p:cNvPr id="23" name="Groupe 22"/>
          <p:cNvGrpSpPr/>
          <p:nvPr/>
        </p:nvGrpSpPr>
        <p:grpSpPr>
          <a:xfrm>
            <a:off x="4357686" y="2285992"/>
            <a:ext cx="1857388" cy="1420007"/>
            <a:chOff x="2214546" y="2285992"/>
            <a:chExt cx="1857388" cy="1420007"/>
          </a:xfrm>
        </p:grpSpPr>
        <p:cxnSp>
          <p:nvCxnSpPr>
            <p:cNvPr id="24" name="Connecteur droit 23"/>
            <p:cNvCxnSpPr/>
            <p:nvPr/>
          </p:nvCxnSpPr>
          <p:spPr>
            <a:xfrm rot="16200000" flipV="1">
              <a:off x="1893076" y="2893214"/>
              <a:ext cx="1071570" cy="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2428860" y="3429000"/>
              <a:ext cx="142876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214546" y="2285992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a</a:t>
              </a:r>
              <a:endParaRPr lang="fr-FR" sz="1200" i="1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857620" y="328612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t</a:t>
              </a:r>
              <a:endParaRPr lang="fr-FR" sz="1200" i="1" dirty="0"/>
            </a:p>
          </p:txBody>
        </p:sp>
        <p:cxnSp>
          <p:nvCxnSpPr>
            <p:cNvPr id="29" name="Connecteur droit 28"/>
            <p:cNvCxnSpPr>
              <a:stCxn id="34" idx="0"/>
            </p:cNvCxnSpPr>
            <p:nvPr/>
          </p:nvCxnSpPr>
          <p:spPr>
            <a:xfrm rot="16200000" flipV="1">
              <a:off x="2786050" y="3071810"/>
              <a:ext cx="1588" cy="7143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rot="10800000">
              <a:off x="3143240" y="2714620"/>
              <a:ext cx="642942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3000364" y="342900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t</a:t>
              </a:r>
              <a:endParaRPr lang="fr-FR" sz="1200" i="1" baseline="-25000" dirty="0"/>
            </a:p>
          </p:txBody>
        </p:sp>
        <p:cxnSp>
          <p:nvCxnSpPr>
            <p:cNvPr id="38" name="Connecteur droit 37"/>
            <p:cNvCxnSpPr>
              <a:endCxn id="34" idx="0"/>
            </p:cNvCxnSpPr>
            <p:nvPr/>
          </p:nvCxnSpPr>
          <p:spPr>
            <a:xfrm rot="5400000">
              <a:off x="2786050" y="307181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2214546" y="257174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1</a:t>
              </a:r>
              <a:endParaRPr lang="fr-FR" sz="1200" i="1" dirty="0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3714744" y="292893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&lt;t&lt;t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cxnSp>
        <p:nvCxnSpPr>
          <p:cNvPr id="44" name="Connecteur droit 43"/>
          <p:cNvCxnSpPr/>
          <p:nvPr/>
        </p:nvCxnSpPr>
        <p:spPr>
          <a:xfrm rot="10800000">
            <a:off x="4572000" y="2714620"/>
            <a:ext cx="714382" cy="4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28860" y="3714752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Comportement réel du composant</a:t>
            </a:r>
            <a:endParaRPr lang="fr-FR" sz="1100" i="1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4464843" y="3714752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Comportement de la variable binaire associée</a:t>
            </a:r>
            <a:endParaRPr lang="fr-FR" sz="1100" i="1" baseline="-25000" dirty="0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2428865" y="2710243"/>
            <a:ext cx="1279039" cy="517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3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217786" cy="412793"/>
            <a:chOff x="3251417" y="1049134"/>
            <a:chExt cx="1217786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379763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  <a:latin typeface="Arial"/>
                  <a:cs typeface="Arial"/>
                </a:rPr>
                <a:t>≥1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201893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178445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/>
          <p:cNvCxnSpPr/>
          <p:nvPr/>
        </p:nvCxnSpPr>
        <p:spPr>
          <a:xfrm flipV="1">
            <a:off x="2399854" y="392781"/>
            <a:ext cx="0" cy="50714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2399854" y="463731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rganigramme : Jonction de sommaire 87"/>
          <p:cNvSpPr/>
          <p:nvPr/>
        </p:nvSpPr>
        <p:spPr>
          <a:xfrm>
            <a:off x="3007145" y="594834"/>
            <a:ext cx="142876" cy="142876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1" name="Rectangle 90"/>
          <p:cNvSpPr/>
          <p:nvPr/>
        </p:nvSpPr>
        <p:spPr>
          <a:xfrm>
            <a:off x="2894608" y="39352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2525370" y="188640"/>
            <a:ext cx="412864" cy="446896"/>
            <a:chOff x="2181610" y="560430"/>
            <a:chExt cx="412864" cy="446896"/>
          </a:xfrm>
        </p:grpSpPr>
        <p:cxnSp>
          <p:nvCxnSpPr>
            <p:cNvPr id="82" name="Connecteur droit 81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ectangle 91"/>
            <p:cNvSpPr/>
            <p:nvPr/>
          </p:nvSpPr>
          <p:spPr>
            <a:xfrm>
              <a:off x="2181610" y="560430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necteur droit 97"/>
          <p:cNvCxnSpPr/>
          <p:nvPr/>
        </p:nvCxnSpPr>
        <p:spPr>
          <a:xfrm>
            <a:off x="3156555" y="674969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rot="5400000" flipH="1" flipV="1">
            <a:off x="3250986" y="684437"/>
            <a:ext cx="180000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e 196"/>
          <p:cNvGrpSpPr/>
          <p:nvPr/>
        </p:nvGrpSpPr>
        <p:grpSpPr>
          <a:xfrm>
            <a:off x="2528352" y="609541"/>
            <a:ext cx="412864" cy="398735"/>
            <a:chOff x="2181610" y="608591"/>
            <a:chExt cx="412864" cy="398735"/>
          </a:xfrm>
        </p:grpSpPr>
        <p:cxnSp>
          <p:nvCxnSpPr>
            <p:cNvPr id="198" name="Connecteur droit 197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202" name="Connecteur droit 201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2181610" y="608591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  <p:cxnSp>
          <p:nvCxnSpPr>
            <p:cNvPr id="201" name="Connecteur droit 200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1" name="Connecteur droit 230"/>
          <p:cNvCxnSpPr/>
          <p:nvPr/>
        </p:nvCxnSpPr>
        <p:spPr>
          <a:xfrm>
            <a:off x="2406376" y="836712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2938234" y="473173"/>
            <a:ext cx="0" cy="36354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>
            <a:endCxn id="88" idx="2"/>
          </p:cNvCxnSpPr>
          <p:nvPr/>
        </p:nvCxnSpPr>
        <p:spPr>
          <a:xfrm>
            <a:off x="2930525" y="666272"/>
            <a:ext cx="766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6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103302" cy="412793"/>
            <a:chOff x="3251417" y="1049134"/>
            <a:chExt cx="1103302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284049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&amp;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087409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063961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e 16"/>
          <p:cNvGrpSpPr/>
          <p:nvPr/>
        </p:nvGrpSpPr>
        <p:grpSpPr>
          <a:xfrm>
            <a:off x="2055300" y="560430"/>
            <a:ext cx="1222583" cy="447846"/>
            <a:chOff x="2055300" y="560430"/>
            <a:chExt cx="1222583" cy="44784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1965697" y="835124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2056094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rganigramme : Jonction de sommaire 87"/>
            <p:cNvSpPr/>
            <p:nvPr/>
          </p:nvSpPr>
          <p:spPr>
            <a:xfrm>
              <a:off x="2943645" y="766284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31108" y="564978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2181610" y="560430"/>
              <a:ext cx="412864" cy="446896"/>
              <a:chOff x="2181610" y="560430"/>
              <a:chExt cx="412864" cy="446896"/>
            </a:xfrm>
          </p:grpSpPr>
          <p:cxnSp>
            <p:nvCxnSpPr>
              <p:cNvPr id="82" name="Connecteur droit 81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83" name="Connecteur droit 82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85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Rectangle 91"/>
              <p:cNvSpPr/>
              <p:nvPr/>
            </p:nvSpPr>
            <p:spPr>
              <a:xfrm>
                <a:off x="2181610" y="560430"/>
                <a:ext cx="29046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 smtClean="0">
                    <a:solidFill>
                      <a:srgbClr val="002060"/>
                    </a:solidFill>
                  </a:rPr>
                  <a:t>1</a:t>
                </a:r>
                <a:endParaRPr lang="fr-FR" sz="1000" i="1" baseline="-25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95" name="Connecteur droit 94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Connecteur droit 97"/>
            <p:cNvCxnSpPr/>
            <p:nvPr/>
          </p:nvCxnSpPr>
          <p:spPr>
            <a:xfrm>
              <a:off x="3093055" y="846419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3187486" y="839531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e 196"/>
            <p:cNvGrpSpPr/>
            <p:nvPr/>
          </p:nvGrpSpPr>
          <p:grpSpPr>
            <a:xfrm>
              <a:off x="2528352" y="561380"/>
              <a:ext cx="412864" cy="446896"/>
              <a:chOff x="2181610" y="560430"/>
              <a:chExt cx="412864" cy="446896"/>
            </a:xfrm>
          </p:grpSpPr>
          <p:cxnSp>
            <p:nvCxnSpPr>
              <p:cNvPr id="198" name="Connecteur droit 197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e 198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202" name="Connecteur droit 201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angle 199"/>
              <p:cNvSpPr/>
              <p:nvPr/>
            </p:nvSpPr>
            <p:spPr>
              <a:xfrm>
                <a:off x="2181610" y="560430"/>
                <a:ext cx="29046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>
                    <a:solidFill>
                      <a:srgbClr val="002060"/>
                    </a:solidFill>
                  </a:rPr>
                  <a:t>2</a:t>
                </a:r>
              </a:p>
            </p:txBody>
          </p:sp>
          <p:cxnSp>
            <p:nvCxnSpPr>
              <p:cNvPr id="201" name="Connecteur droit 200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95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865565" cy="336187"/>
              <a:chOff x="3489154" y="1076589"/>
              <a:chExt cx="86556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06396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6936930" y="836712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732240" y="1111398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291383" y="111139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1383" y="78194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7121093" y="836715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34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984946" y="1370780"/>
            <a:ext cx="0" cy="712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940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984946" y="1370780"/>
            <a:ext cx="0" cy="712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411467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1069</Words>
  <Application>Microsoft Office PowerPoint</Application>
  <PresentationFormat>Affichage à l'écran (4:3)</PresentationFormat>
  <Paragraphs>626</Paragraphs>
  <Slides>39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39</vt:i4>
      </vt:variant>
    </vt:vector>
  </HeadingPairs>
  <TitlesOfParts>
    <vt:vector size="42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2016-04-03T11:44:44Z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