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7" r:id="rId11"/>
    <p:sldId id="268" r:id="rId12"/>
    <p:sldId id="272" r:id="rId13"/>
    <p:sldId id="266" r:id="rId14"/>
    <p:sldId id="269" r:id="rId15"/>
    <p:sldId id="271" r:id="rId16"/>
    <p:sldId id="270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9"/>
            <p14:sldId id="257"/>
            <p14:sldId id="258"/>
            <p14:sldId id="260"/>
            <p14:sldId id="262"/>
            <p14:sldId id="261"/>
            <p14:sldId id="263"/>
            <p14:sldId id="264"/>
            <p14:sldId id="267"/>
            <p14:sldId id="268"/>
            <p14:sldId id="272"/>
            <p14:sldId id="266"/>
            <p14:sldId id="269"/>
            <p14:sldId id="271"/>
            <p14:sldId id="270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C7067-79AA-4AE2-84DF-5B012FE2D02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AE5CDE0-88FF-4677-B860-1115DE7181EE}">
      <dgm:prSet phldrT="[Texte]" phldr="1" custT="1"/>
      <dgm:spPr/>
      <dgm:t>
        <a:bodyPr/>
        <a:lstStyle/>
        <a:p>
          <a:endParaRPr lang="fr-FR" sz="2000"/>
        </a:p>
      </dgm:t>
    </dgm:pt>
    <dgm:pt modelId="{1DC72606-B27A-4296-9CA4-F33B43B46C30}" type="parTrans" cxnId="{B915D59F-EC72-4234-8AA4-3B37EAC89F6B}">
      <dgm:prSet/>
      <dgm:spPr/>
      <dgm:t>
        <a:bodyPr/>
        <a:lstStyle/>
        <a:p>
          <a:endParaRPr lang="fr-FR" sz="1600"/>
        </a:p>
      </dgm:t>
    </dgm:pt>
    <dgm:pt modelId="{3E72FAB1-4225-4B44-A89A-6D3481BE27E6}" type="sibTrans" cxnId="{B915D59F-EC72-4234-8AA4-3B37EAC89F6B}">
      <dgm:prSet/>
      <dgm:spPr/>
      <dgm:t>
        <a:bodyPr/>
        <a:lstStyle/>
        <a:p>
          <a:endParaRPr lang="fr-FR" sz="1600"/>
        </a:p>
      </dgm:t>
    </dgm:pt>
    <dgm:pt modelId="{AA0F0394-EB01-417E-BD42-647CEF5F7450}">
      <dgm:prSet phldrT="[Texte]" custT="1"/>
      <dgm:spPr/>
      <dgm:t>
        <a:bodyPr/>
        <a:lstStyle/>
        <a:p>
          <a:r>
            <a:rPr lang="fr-FR" sz="2400" dirty="0" smtClean="0"/>
            <a:t>Programmation en utilisant le logiciel Arduino</a:t>
          </a:r>
          <a:endParaRPr lang="fr-FR" sz="2400" dirty="0"/>
        </a:p>
      </dgm:t>
    </dgm:pt>
    <dgm:pt modelId="{EB918604-0DDB-499D-86F6-44636136DCBC}" type="parTrans" cxnId="{441BCF50-288E-470F-852B-BC8A2B64DD22}">
      <dgm:prSet/>
      <dgm:spPr/>
      <dgm:t>
        <a:bodyPr/>
        <a:lstStyle/>
        <a:p>
          <a:endParaRPr lang="fr-FR" sz="1600"/>
        </a:p>
      </dgm:t>
    </dgm:pt>
    <dgm:pt modelId="{881E29CD-C686-4A0D-B8A3-D113F20104BB}" type="sibTrans" cxnId="{441BCF50-288E-470F-852B-BC8A2B64DD22}">
      <dgm:prSet/>
      <dgm:spPr/>
      <dgm:t>
        <a:bodyPr/>
        <a:lstStyle/>
        <a:p>
          <a:endParaRPr lang="fr-FR" sz="1600"/>
        </a:p>
      </dgm:t>
    </dgm:pt>
    <dgm:pt modelId="{41CE93F4-6F41-45AE-A345-83CB9508779F}">
      <dgm:prSet phldrT="[Texte]" phldr="1" custT="1"/>
      <dgm:spPr/>
      <dgm:t>
        <a:bodyPr/>
        <a:lstStyle/>
        <a:p>
          <a:endParaRPr lang="fr-FR" sz="2000"/>
        </a:p>
      </dgm:t>
    </dgm:pt>
    <dgm:pt modelId="{FA052C04-E619-4822-A732-BB921D88D5B4}" type="parTrans" cxnId="{0441BE32-C1D7-427A-AD95-BE3F4802FD8B}">
      <dgm:prSet/>
      <dgm:spPr/>
      <dgm:t>
        <a:bodyPr/>
        <a:lstStyle/>
        <a:p>
          <a:endParaRPr lang="fr-FR" sz="1600"/>
        </a:p>
      </dgm:t>
    </dgm:pt>
    <dgm:pt modelId="{3BD66748-D2FC-4F82-B6D9-A901EE2AC83F}" type="sibTrans" cxnId="{0441BE32-C1D7-427A-AD95-BE3F4802FD8B}">
      <dgm:prSet/>
      <dgm:spPr/>
      <dgm:t>
        <a:bodyPr/>
        <a:lstStyle/>
        <a:p>
          <a:endParaRPr lang="fr-FR" sz="1600"/>
        </a:p>
      </dgm:t>
    </dgm:pt>
    <dgm:pt modelId="{FEEFEF50-B925-4FE5-87B8-119707E811D9}">
      <dgm:prSet phldrT="[Texte]" custT="1"/>
      <dgm:spPr/>
      <dgm:t>
        <a:bodyPr/>
        <a:lstStyle/>
        <a:p>
          <a:r>
            <a:rPr lang="fr-FR" sz="2400" dirty="0" smtClean="0"/>
            <a:t>Compilation du programme</a:t>
          </a:r>
          <a:endParaRPr lang="fr-FR" sz="2400" dirty="0"/>
        </a:p>
      </dgm:t>
    </dgm:pt>
    <dgm:pt modelId="{A58A2E7F-A3BE-46F0-8EE7-D20048FD8EF1}" type="parTrans" cxnId="{04A7CA3D-06EE-410D-BBE2-26BF15D5D887}">
      <dgm:prSet/>
      <dgm:spPr/>
      <dgm:t>
        <a:bodyPr/>
        <a:lstStyle/>
        <a:p>
          <a:endParaRPr lang="fr-FR" sz="1600"/>
        </a:p>
      </dgm:t>
    </dgm:pt>
    <dgm:pt modelId="{3D41AF74-4DD0-40E9-B76E-211A8DE2E92B}" type="sibTrans" cxnId="{04A7CA3D-06EE-410D-BBE2-26BF15D5D887}">
      <dgm:prSet/>
      <dgm:spPr/>
      <dgm:t>
        <a:bodyPr/>
        <a:lstStyle/>
        <a:p>
          <a:endParaRPr lang="fr-FR" sz="1600"/>
        </a:p>
      </dgm:t>
    </dgm:pt>
    <dgm:pt modelId="{A74AB8F2-6068-46F2-9C1F-6FD066464D0F}">
      <dgm:prSet phldrT="[Texte]" phldr="1" custT="1"/>
      <dgm:spPr/>
      <dgm:t>
        <a:bodyPr/>
        <a:lstStyle/>
        <a:p>
          <a:endParaRPr lang="fr-FR" sz="2000" dirty="0"/>
        </a:p>
      </dgm:t>
    </dgm:pt>
    <dgm:pt modelId="{2A83160D-3357-4BF6-B07D-21BDB3DCF767}" type="parTrans" cxnId="{82E988F8-5272-4AE9-9D42-6D82CD545D8D}">
      <dgm:prSet/>
      <dgm:spPr/>
      <dgm:t>
        <a:bodyPr/>
        <a:lstStyle/>
        <a:p>
          <a:endParaRPr lang="fr-FR" sz="1600"/>
        </a:p>
      </dgm:t>
    </dgm:pt>
    <dgm:pt modelId="{408FAB95-5025-41D4-9757-D6AD48F76E19}" type="sibTrans" cxnId="{82E988F8-5272-4AE9-9D42-6D82CD545D8D}">
      <dgm:prSet/>
      <dgm:spPr/>
      <dgm:t>
        <a:bodyPr/>
        <a:lstStyle/>
        <a:p>
          <a:endParaRPr lang="fr-FR" sz="1600"/>
        </a:p>
      </dgm:t>
    </dgm:pt>
    <dgm:pt modelId="{7FD1663D-C040-4142-A9E5-8E408442DA3E}">
      <dgm:prSet phldrT="[Texte]" custT="1"/>
      <dgm:spPr/>
      <dgm:t>
        <a:bodyPr/>
        <a:lstStyle/>
        <a:p>
          <a:r>
            <a:rPr lang="fr-FR" sz="2400" dirty="0" smtClean="0"/>
            <a:t>Téléversement du programme dans la carte</a:t>
          </a:r>
          <a:endParaRPr lang="fr-FR" sz="2400" dirty="0"/>
        </a:p>
      </dgm:t>
    </dgm:pt>
    <dgm:pt modelId="{287741AA-427A-49BD-9603-DF49100F8244}" type="sibTrans" cxnId="{099DC310-E632-458B-80C4-F8B6C13B9F42}">
      <dgm:prSet/>
      <dgm:spPr/>
      <dgm:t>
        <a:bodyPr/>
        <a:lstStyle/>
        <a:p>
          <a:endParaRPr lang="fr-FR" sz="1600"/>
        </a:p>
      </dgm:t>
    </dgm:pt>
    <dgm:pt modelId="{F79E236C-C17E-423D-A7FA-B927D1EEC68F}" type="parTrans" cxnId="{099DC310-E632-458B-80C4-F8B6C13B9F42}">
      <dgm:prSet/>
      <dgm:spPr/>
      <dgm:t>
        <a:bodyPr/>
        <a:lstStyle/>
        <a:p>
          <a:endParaRPr lang="fr-FR" sz="1600"/>
        </a:p>
      </dgm:t>
    </dgm:pt>
    <dgm:pt modelId="{2FC5F9F2-0490-4CE5-B4DA-ABB26E48CF28}">
      <dgm:prSet phldrT="[Texte]" custT="1"/>
      <dgm:spPr/>
      <dgm:t>
        <a:bodyPr/>
        <a:lstStyle/>
        <a:p>
          <a:r>
            <a:rPr lang="fr-FR" sz="2400" dirty="0" smtClean="0"/>
            <a:t>Fonctionnement du programme sur la carte en mode autonome</a:t>
          </a:r>
          <a:endParaRPr lang="fr-FR" sz="2400" dirty="0"/>
        </a:p>
      </dgm:t>
    </dgm:pt>
    <dgm:pt modelId="{D7163A38-E882-4F4B-8D12-BEEB141DDD23}" type="parTrans" cxnId="{9220658F-0FF3-4DA2-AE8C-5339D168D416}">
      <dgm:prSet/>
      <dgm:spPr/>
      <dgm:t>
        <a:bodyPr/>
        <a:lstStyle/>
        <a:p>
          <a:endParaRPr lang="fr-FR" sz="1600"/>
        </a:p>
      </dgm:t>
    </dgm:pt>
    <dgm:pt modelId="{1C499FF0-9923-4C1F-9732-755497319596}" type="sibTrans" cxnId="{9220658F-0FF3-4DA2-AE8C-5339D168D416}">
      <dgm:prSet/>
      <dgm:spPr/>
      <dgm:t>
        <a:bodyPr/>
        <a:lstStyle/>
        <a:p>
          <a:endParaRPr lang="fr-FR" sz="1600"/>
        </a:p>
      </dgm:t>
    </dgm:pt>
    <dgm:pt modelId="{94A15455-D03F-4946-AE5B-692A657519D5}">
      <dgm:prSet phldrT="[Texte]" custT="1"/>
      <dgm:spPr/>
      <dgm:t>
        <a:bodyPr/>
        <a:lstStyle/>
        <a:p>
          <a:endParaRPr lang="fr-FR" sz="2400" dirty="0"/>
        </a:p>
      </dgm:t>
    </dgm:pt>
    <dgm:pt modelId="{CAC2E665-7404-4249-8985-1B307CDDD01D}" type="parTrans" cxnId="{FCFF8559-71FB-4EF5-8B33-9C26D0E700A3}">
      <dgm:prSet/>
      <dgm:spPr/>
      <dgm:t>
        <a:bodyPr/>
        <a:lstStyle/>
        <a:p>
          <a:endParaRPr lang="fr-FR" sz="1600"/>
        </a:p>
      </dgm:t>
    </dgm:pt>
    <dgm:pt modelId="{C4EC06CA-7A6C-4940-B55B-211E637D504B}" type="sibTrans" cxnId="{FCFF8559-71FB-4EF5-8B33-9C26D0E700A3}">
      <dgm:prSet/>
      <dgm:spPr/>
      <dgm:t>
        <a:bodyPr/>
        <a:lstStyle/>
        <a:p>
          <a:endParaRPr lang="fr-FR" sz="1600"/>
        </a:p>
      </dgm:t>
    </dgm:pt>
    <dgm:pt modelId="{A95E53AE-C18F-40B3-A1FD-9D575D430B4D}" type="pres">
      <dgm:prSet presAssocID="{E39C7067-79AA-4AE2-84DF-5B012FE2D02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7953D8-BFB1-4FA9-BAAE-EDBDA531DEC0}" type="pres">
      <dgm:prSet presAssocID="{4AE5CDE0-88FF-4677-B860-1115DE7181EE}" presName="composite" presStyleCnt="0"/>
      <dgm:spPr/>
    </dgm:pt>
    <dgm:pt modelId="{08C5441E-6BE6-40B1-B593-39DD687EDE4E}" type="pres">
      <dgm:prSet presAssocID="{4AE5CDE0-88FF-4677-B860-1115DE7181E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39911B-5998-415A-B0E2-B85D5A31426C}" type="pres">
      <dgm:prSet presAssocID="{4AE5CDE0-88FF-4677-B860-1115DE7181E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503D99-D466-4933-BD96-2027ABE45671}" type="pres">
      <dgm:prSet presAssocID="{3E72FAB1-4225-4B44-A89A-6D3481BE27E6}" presName="sp" presStyleCnt="0"/>
      <dgm:spPr/>
    </dgm:pt>
    <dgm:pt modelId="{8EF43463-3B2B-425D-8DA8-6FFD29389684}" type="pres">
      <dgm:prSet presAssocID="{41CE93F4-6F41-45AE-A345-83CB9508779F}" presName="composite" presStyleCnt="0"/>
      <dgm:spPr/>
    </dgm:pt>
    <dgm:pt modelId="{4EC1BD4D-26A3-486C-A72F-2FDEB645BEC5}" type="pres">
      <dgm:prSet presAssocID="{41CE93F4-6F41-45AE-A345-83CB9508779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2BB23A-5739-4B60-85AD-A11A8CD8F9C8}" type="pres">
      <dgm:prSet presAssocID="{41CE93F4-6F41-45AE-A345-83CB9508779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53E30C-E6F7-4AF0-A4FA-40B236563CF9}" type="pres">
      <dgm:prSet presAssocID="{3BD66748-D2FC-4F82-B6D9-A901EE2AC83F}" presName="sp" presStyleCnt="0"/>
      <dgm:spPr/>
    </dgm:pt>
    <dgm:pt modelId="{3E451F75-C624-41C4-A40A-479151FD1A96}" type="pres">
      <dgm:prSet presAssocID="{A74AB8F2-6068-46F2-9C1F-6FD066464D0F}" presName="composite" presStyleCnt="0"/>
      <dgm:spPr/>
    </dgm:pt>
    <dgm:pt modelId="{A7F4B24D-FEE9-4AC8-9757-503170DA6128}" type="pres">
      <dgm:prSet presAssocID="{A74AB8F2-6068-46F2-9C1F-6FD066464D0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4CD4D9-6F30-4136-B7C3-CB879D95364C}" type="pres">
      <dgm:prSet presAssocID="{A74AB8F2-6068-46F2-9C1F-6FD066464D0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654A6A-CF51-4C40-8C19-824C8663947A}" type="pres">
      <dgm:prSet presAssocID="{408FAB95-5025-41D4-9757-D6AD48F76E19}" presName="sp" presStyleCnt="0"/>
      <dgm:spPr/>
    </dgm:pt>
    <dgm:pt modelId="{422BE7CB-CCC5-4FAE-90C7-54FBD694BFAD}" type="pres">
      <dgm:prSet presAssocID="{94A15455-D03F-4946-AE5B-692A657519D5}" presName="composite" presStyleCnt="0"/>
      <dgm:spPr/>
    </dgm:pt>
    <dgm:pt modelId="{ECC7BF61-7B82-4769-AC67-F3CC15FD0336}" type="pres">
      <dgm:prSet presAssocID="{94A15455-D03F-4946-AE5B-692A657519D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F2BFCE-946A-44A2-A676-2F68ADEA1D8B}" type="pres">
      <dgm:prSet presAssocID="{94A15455-D03F-4946-AE5B-692A657519D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071834-F8EF-40AE-87C9-EF17305C2642}" type="presOf" srcId="{E39C7067-79AA-4AE2-84DF-5B012FE2D027}" destId="{A95E53AE-C18F-40B3-A1FD-9D575D430B4D}" srcOrd="0" destOrd="0" presId="urn:microsoft.com/office/officeart/2005/8/layout/chevron2"/>
    <dgm:cxn modelId="{441BCF50-288E-470F-852B-BC8A2B64DD22}" srcId="{4AE5CDE0-88FF-4677-B860-1115DE7181EE}" destId="{AA0F0394-EB01-417E-BD42-647CEF5F7450}" srcOrd="0" destOrd="0" parTransId="{EB918604-0DDB-499D-86F6-44636136DCBC}" sibTransId="{881E29CD-C686-4A0D-B8A3-D113F20104BB}"/>
    <dgm:cxn modelId="{1511AABA-CE94-457F-8181-E5DD308449D2}" type="presOf" srcId="{7FD1663D-C040-4142-A9E5-8E408442DA3E}" destId="{C64CD4D9-6F30-4136-B7C3-CB879D95364C}" srcOrd="0" destOrd="0" presId="urn:microsoft.com/office/officeart/2005/8/layout/chevron2"/>
    <dgm:cxn modelId="{B4AD8722-926F-4949-AB14-ED1D9E5D7BFA}" type="presOf" srcId="{4AE5CDE0-88FF-4677-B860-1115DE7181EE}" destId="{08C5441E-6BE6-40B1-B593-39DD687EDE4E}" srcOrd="0" destOrd="0" presId="urn:microsoft.com/office/officeart/2005/8/layout/chevron2"/>
    <dgm:cxn modelId="{A2A884F8-7933-4CB9-A4AB-DB2B581AB837}" type="presOf" srcId="{A74AB8F2-6068-46F2-9C1F-6FD066464D0F}" destId="{A7F4B24D-FEE9-4AC8-9757-503170DA6128}" srcOrd="0" destOrd="0" presId="urn:microsoft.com/office/officeart/2005/8/layout/chevron2"/>
    <dgm:cxn modelId="{FE26E2EB-6889-4C54-B4FD-AD47A0339F05}" type="presOf" srcId="{AA0F0394-EB01-417E-BD42-647CEF5F7450}" destId="{2939911B-5998-415A-B0E2-B85D5A31426C}" srcOrd="0" destOrd="0" presId="urn:microsoft.com/office/officeart/2005/8/layout/chevron2"/>
    <dgm:cxn modelId="{099DC310-E632-458B-80C4-F8B6C13B9F42}" srcId="{A74AB8F2-6068-46F2-9C1F-6FD066464D0F}" destId="{7FD1663D-C040-4142-A9E5-8E408442DA3E}" srcOrd="0" destOrd="0" parTransId="{F79E236C-C17E-423D-A7FA-B927D1EEC68F}" sibTransId="{287741AA-427A-49BD-9603-DF49100F8244}"/>
    <dgm:cxn modelId="{B915D59F-EC72-4234-8AA4-3B37EAC89F6B}" srcId="{E39C7067-79AA-4AE2-84DF-5B012FE2D027}" destId="{4AE5CDE0-88FF-4677-B860-1115DE7181EE}" srcOrd="0" destOrd="0" parTransId="{1DC72606-B27A-4296-9CA4-F33B43B46C30}" sibTransId="{3E72FAB1-4225-4B44-A89A-6D3481BE27E6}"/>
    <dgm:cxn modelId="{2FF01422-4D07-42A2-BB80-499BD058D9A6}" type="presOf" srcId="{2FC5F9F2-0490-4CE5-B4DA-ABB26E48CF28}" destId="{8FF2BFCE-946A-44A2-A676-2F68ADEA1D8B}" srcOrd="0" destOrd="0" presId="urn:microsoft.com/office/officeart/2005/8/layout/chevron2"/>
    <dgm:cxn modelId="{9220658F-0FF3-4DA2-AE8C-5339D168D416}" srcId="{94A15455-D03F-4946-AE5B-692A657519D5}" destId="{2FC5F9F2-0490-4CE5-B4DA-ABB26E48CF28}" srcOrd="0" destOrd="0" parTransId="{D7163A38-E882-4F4B-8D12-BEEB141DDD23}" sibTransId="{1C499FF0-9923-4C1F-9732-755497319596}"/>
    <dgm:cxn modelId="{0441BE32-C1D7-427A-AD95-BE3F4802FD8B}" srcId="{E39C7067-79AA-4AE2-84DF-5B012FE2D027}" destId="{41CE93F4-6F41-45AE-A345-83CB9508779F}" srcOrd="1" destOrd="0" parTransId="{FA052C04-E619-4822-A732-BB921D88D5B4}" sibTransId="{3BD66748-D2FC-4F82-B6D9-A901EE2AC83F}"/>
    <dgm:cxn modelId="{2DDEBE61-8A5B-47EC-91D7-CDA07782A3BA}" type="presOf" srcId="{41CE93F4-6F41-45AE-A345-83CB9508779F}" destId="{4EC1BD4D-26A3-486C-A72F-2FDEB645BEC5}" srcOrd="0" destOrd="0" presId="urn:microsoft.com/office/officeart/2005/8/layout/chevron2"/>
    <dgm:cxn modelId="{FCFF8559-71FB-4EF5-8B33-9C26D0E700A3}" srcId="{E39C7067-79AA-4AE2-84DF-5B012FE2D027}" destId="{94A15455-D03F-4946-AE5B-692A657519D5}" srcOrd="3" destOrd="0" parTransId="{CAC2E665-7404-4249-8985-1B307CDDD01D}" sibTransId="{C4EC06CA-7A6C-4940-B55B-211E637D504B}"/>
    <dgm:cxn modelId="{04A7CA3D-06EE-410D-BBE2-26BF15D5D887}" srcId="{41CE93F4-6F41-45AE-A345-83CB9508779F}" destId="{FEEFEF50-B925-4FE5-87B8-119707E811D9}" srcOrd="0" destOrd="0" parTransId="{A58A2E7F-A3BE-46F0-8EE7-D20048FD8EF1}" sibTransId="{3D41AF74-4DD0-40E9-B76E-211A8DE2E92B}"/>
    <dgm:cxn modelId="{8A173DE1-E5C5-491A-80B3-AF978B54FA7B}" type="presOf" srcId="{FEEFEF50-B925-4FE5-87B8-119707E811D9}" destId="{F92BB23A-5739-4B60-85AD-A11A8CD8F9C8}" srcOrd="0" destOrd="0" presId="urn:microsoft.com/office/officeart/2005/8/layout/chevron2"/>
    <dgm:cxn modelId="{82E988F8-5272-4AE9-9D42-6D82CD545D8D}" srcId="{E39C7067-79AA-4AE2-84DF-5B012FE2D027}" destId="{A74AB8F2-6068-46F2-9C1F-6FD066464D0F}" srcOrd="2" destOrd="0" parTransId="{2A83160D-3357-4BF6-B07D-21BDB3DCF767}" sibTransId="{408FAB95-5025-41D4-9757-D6AD48F76E19}"/>
    <dgm:cxn modelId="{08BF0E0E-6CED-4978-8299-E4A9F2CEB0AA}" type="presOf" srcId="{94A15455-D03F-4946-AE5B-692A657519D5}" destId="{ECC7BF61-7B82-4769-AC67-F3CC15FD0336}" srcOrd="0" destOrd="0" presId="urn:microsoft.com/office/officeart/2005/8/layout/chevron2"/>
    <dgm:cxn modelId="{60616C66-053B-4A4E-9943-DA0213D55E87}" type="presParOf" srcId="{A95E53AE-C18F-40B3-A1FD-9D575D430B4D}" destId="{B17953D8-BFB1-4FA9-BAAE-EDBDA531DEC0}" srcOrd="0" destOrd="0" presId="urn:microsoft.com/office/officeart/2005/8/layout/chevron2"/>
    <dgm:cxn modelId="{C218BBF2-D7FE-49B3-9D96-2C4E8EB9B6AD}" type="presParOf" srcId="{B17953D8-BFB1-4FA9-BAAE-EDBDA531DEC0}" destId="{08C5441E-6BE6-40B1-B593-39DD687EDE4E}" srcOrd="0" destOrd="0" presId="urn:microsoft.com/office/officeart/2005/8/layout/chevron2"/>
    <dgm:cxn modelId="{983A61D1-C412-407E-8E35-B300A590A313}" type="presParOf" srcId="{B17953D8-BFB1-4FA9-BAAE-EDBDA531DEC0}" destId="{2939911B-5998-415A-B0E2-B85D5A31426C}" srcOrd="1" destOrd="0" presId="urn:microsoft.com/office/officeart/2005/8/layout/chevron2"/>
    <dgm:cxn modelId="{E9887294-7876-4C5A-AC46-612D8614C1A7}" type="presParOf" srcId="{A95E53AE-C18F-40B3-A1FD-9D575D430B4D}" destId="{EA503D99-D466-4933-BD96-2027ABE45671}" srcOrd="1" destOrd="0" presId="urn:microsoft.com/office/officeart/2005/8/layout/chevron2"/>
    <dgm:cxn modelId="{558A30E4-4902-4B9D-91BC-1D5228A9D335}" type="presParOf" srcId="{A95E53AE-C18F-40B3-A1FD-9D575D430B4D}" destId="{8EF43463-3B2B-425D-8DA8-6FFD29389684}" srcOrd="2" destOrd="0" presId="urn:microsoft.com/office/officeart/2005/8/layout/chevron2"/>
    <dgm:cxn modelId="{8F8E9B01-2F05-4C42-97A8-D4CDF2C4D92C}" type="presParOf" srcId="{8EF43463-3B2B-425D-8DA8-6FFD29389684}" destId="{4EC1BD4D-26A3-486C-A72F-2FDEB645BEC5}" srcOrd="0" destOrd="0" presId="urn:microsoft.com/office/officeart/2005/8/layout/chevron2"/>
    <dgm:cxn modelId="{3A746644-819C-461C-971B-574E39B85378}" type="presParOf" srcId="{8EF43463-3B2B-425D-8DA8-6FFD29389684}" destId="{F92BB23A-5739-4B60-85AD-A11A8CD8F9C8}" srcOrd="1" destOrd="0" presId="urn:microsoft.com/office/officeart/2005/8/layout/chevron2"/>
    <dgm:cxn modelId="{4F936556-8ED3-4109-A989-58E66DC10189}" type="presParOf" srcId="{A95E53AE-C18F-40B3-A1FD-9D575D430B4D}" destId="{E553E30C-E6F7-4AF0-A4FA-40B236563CF9}" srcOrd="3" destOrd="0" presId="urn:microsoft.com/office/officeart/2005/8/layout/chevron2"/>
    <dgm:cxn modelId="{1A458E41-5766-4F09-B9EC-D7FB519BDEE8}" type="presParOf" srcId="{A95E53AE-C18F-40B3-A1FD-9D575D430B4D}" destId="{3E451F75-C624-41C4-A40A-479151FD1A96}" srcOrd="4" destOrd="0" presId="urn:microsoft.com/office/officeart/2005/8/layout/chevron2"/>
    <dgm:cxn modelId="{E3D102F8-FF81-463F-82D2-B8CF823C9E08}" type="presParOf" srcId="{3E451F75-C624-41C4-A40A-479151FD1A96}" destId="{A7F4B24D-FEE9-4AC8-9757-503170DA6128}" srcOrd="0" destOrd="0" presId="urn:microsoft.com/office/officeart/2005/8/layout/chevron2"/>
    <dgm:cxn modelId="{66383B15-98B2-4E49-858A-494376825F6E}" type="presParOf" srcId="{3E451F75-C624-41C4-A40A-479151FD1A96}" destId="{C64CD4D9-6F30-4136-B7C3-CB879D95364C}" srcOrd="1" destOrd="0" presId="urn:microsoft.com/office/officeart/2005/8/layout/chevron2"/>
    <dgm:cxn modelId="{381DD0A7-FA1D-4DB3-BFD3-F18B9A9BE3A4}" type="presParOf" srcId="{A95E53AE-C18F-40B3-A1FD-9D575D430B4D}" destId="{CA654A6A-CF51-4C40-8C19-824C8663947A}" srcOrd="5" destOrd="0" presId="urn:microsoft.com/office/officeart/2005/8/layout/chevron2"/>
    <dgm:cxn modelId="{05269425-77F4-431D-B15C-4C98E57F8175}" type="presParOf" srcId="{A95E53AE-C18F-40B3-A1FD-9D575D430B4D}" destId="{422BE7CB-CCC5-4FAE-90C7-54FBD694BFAD}" srcOrd="6" destOrd="0" presId="urn:microsoft.com/office/officeart/2005/8/layout/chevron2"/>
    <dgm:cxn modelId="{35E46B57-CAA1-40FC-A119-F8E8EE755068}" type="presParOf" srcId="{422BE7CB-CCC5-4FAE-90C7-54FBD694BFAD}" destId="{ECC7BF61-7B82-4769-AC67-F3CC15FD0336}" srcOrd="0" destOrd="0" presId="urn:microsoft.com/office/officeart/2005/8/layout/chevron2"/>
    <dgm:cxn modelId="{150402B2-9E43-4C10-B7B3-12931F71939F}" type="presParOf" srcId="{422BE7CB-CCC5-4FAE-90C7-54FBD694BFAD}" destId="{8FF2BFCE-946A-44A2-A676-2F68ADEA1D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9C7067-79AA-4AE2-84DF-5B012FE2D02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AE5CDE0-88FF-4677-B860-1115DE7181EE}">
      <dgm:prSet phldrT="[Texte]" phldr="1" custT="1"/>
      <dgm:spPr/>
      <dgm:t>
        <a:bodyPr/>
        <a:lstStyle/>
        <a:p>
          <a:endParaRPr lang="fr-FR" sz="2000"/>
        </a:p>
      </dgm:t>
    </dgm:pt>
    <dgm:pt modelId="{1DC72606-B27A-4296-9CA4-F33B43B46C30}" type="parTrans" cxnId="{B915D59F-EC72-4234-8AA4-3B37EAC89F6B}">
      <dgm:prSet/>
      <dgm:spPr/>
      <dgm:t>
        <a:bodyPr/>
        <a:lstStyle/>
        <a:p>
          <a:endParaRPr lang="fr-FR" sz="1600"/>
        </a:p>
      </dgm:t>
    </dgm:pt>
    <dgm:pt modelId="{3E72FAB1-4225-4B44-A89A-6D3481BE27E6}" type="sibTrans" cxnId="{B915D59F-EC72-4234-8AA4-3B37EAC89F6B}">
      <dgm:prSet/>
      <dgm:spPr/>
      <dgm:t>
        <a:bodyPr/>
        <a:lstStyle/>
        <a:p>
          <a:endParaRPr lang="fr-FR" sz="1600"/>
        </a:p>
      </dgm:t>
    </dgm:pt>
    <dgm:pt modelId="{AA0F0394-EB01-417E-BD42-647CEF5F7450}">
      <dgm:prSet phldrT="[Texte]" custT="1"/>
      <dgm:spPr/>
      <dgm:t>
        <a:bodyPr/>
        <a:lstStyle/>
        <a:p>
          <a:r>
            <a:rPr lang="fr-FR" sz="2400" dirty="0" smtClean="0"/>
            <a:t>Téléversement d’un programme sur la carte Arduino (une seule fois pour toute)</a:t>
          </a:r>
          <a:endParaRPr lang="fr-FR" sz="2400" dirty="0"/>
        </a:p>
      </dgm:t>
    </dgm:pt>
    <dgm:pt modelId="{EB918604-0DDB-499D-86F6-44636136DCBC}" type="parTrans" cxnId="{441BCF50-288E-470F-852B-BC8A2B64DD22}">
      <dgm:prSet/>
      <dgm:spPr/>
      <dgm:t>
        <a:bodyPr/>
        <a:lstStyle/>
        <a:p>
          <a:endParaRPr lang="fr-FR" sz="1600"/>
        </a:p>
      </dgm:t>
    </dgm:pt>
    <dgm:pt modelId="{881E29CD-C686-4A0D-B8A3-D113F20104BB}" type="sibTrans" cxnId="{441BCF50-288E-470F-852B-BC8A2B64DD22}">
      <dgm:prSet/>
      <dgm:spPr/>
      <dgm:t>
        <a:bodyPr/>
        <a:lstStyle/>
        <a:p>
          <a:endParaRPr lang="fr-FR" sz="1600"/>
        </a:p>
      </dgm:t>
    </dgm:pt>
    <dgm:pt modelId="{41CE93F4-6F41-45AE-A345-83CB9508779F}">
      <dgm:prSet phldrT="[Texte]" phldr="1" custT="1"/>
      <dgm:spPr/>
      <dgm:t>
        <a:bodyPr/>
        <a:lstStyle/>
        <a:p>
          <a:endParaRPr lang="fr-FR" sz="2000"/>
        </a:p>
      </dgm:t>
    </dgm:pt>
    <dgm:pt modelId="{FA052C04-E619-4822-A732-BB921D88D5B4}" type="parTrans" cxnId="{0441BE32-C1D7-427A-AD95-BE3F4802FD8B}">
      <dgm:prSet/>
      <dgm:spPr/>
      <dgm:t>
        <a:bodyPr/>
        <a:lstStyle/>
        <a:p>
          <a:endParaRPr lang="fr-FR" sz="1600"/>
        </a:p>
      </dgm:t>
    </dgm:pt>
    <dgm:pt modelId="{3BD66748-D2FC-4F82-B6D9-A901EE2AC83F}" type="sibTrans" cxnId="{0441BE32-C1D7-427A-AD95-BE3F4802FD8B}">
      <dgm:prSet/>
      <dgm:spPr/>
      <dgm:t>
        <a:bodyPr/>
        <a:lstStyle/>
        <a:p>
          <a:endParaRPr lang="fr-FR" sz="1600"/>
        </a:p>
      </dgm:t>
    </dgm:pt>
    <dgm:pt modelId="{FEEFEF50-B925-4FE5-87B8-119707E811D9}">
      <dgm:prSet phldrT="[Texte]" custT="1"/>
      <dgm:spPr/>
      <dgm:t>
        <a:bodyPr/>
        <a:lstStyle/>
        <a:p>
          <a:r>
            <a:rPr lang="fr-FR" sz="2400" dirty="0" smtClean="0"/>
            <a:t>Programmation avec Python</a:t>
          </a:r>
          <a:endParaRPr lang="fr-FR" sz="2400" dirty="0"/>
        </a:p>
      </dgm:t>
    </dgm:pt>
    <dgm:pt modelId="{A58A2E7F-A3BE-46F0-8EE7-D20048FD8EF1}" type="parTrans" cxnId="{04A7CA3D-06EE-410D-BBE2-26BF15D5D887}">
      <dgm:prSet/>
      <dgm:spPr/>
      <dgm:t>
        <a:bodyPr/>
        <a:lstStyle/>
        <a:p>
          <a:endParaRPr lang="fr-FR" sz="1600"/>
        </a:p>
      </dgm:t>
    </dgm:pt>
    <dgm:pt modelId="{3D41AF74-4DD0-40E9-B76E-211A8DE2E92B}" type="sibTrans" cxnId="{04A7CA3D-06EE-410D-BBE2-26BF15D5D887}">
      <dgm:prSet/>
      <dgm:spPr/>
      <dgm:t>
        <a:bodyPr/>
        <a:lstStyle/>
        <a:p>
          <a:endParaRPr lang="fr-FR" sz="1600"/>
        </a:p>
      </dgm:t>
    </dgm:pt>
    <dgm:pt modelId="{A74AB8F2-6068-46F2-9C1F-6FD066464D0F}">
      <dgm:prSet phldrT="[Texte]" phldr="1" custT="1"/>
      <dgm:spPr/>
      <dgm:t>
        <a:bodyPr/>
        <a:lstStyle/>
        <a:p>
          <a:endParaRPr lang="fr-FR" sz="2000" dirty="0"/>
        </a:p>
      </dgm:t>
    </dgm:pt>
    <dgm:pt modelId="{2A83160D-3357-4BF6-B07D-21BDB3DCF767}" type="parTrans" cxnId="{82E988F8-5272-4AE9-9D42-6D82CD545D8D}">
      <dgm:prSet/>
      <dgm:spPr/>
      <dgm:t>
        <a:bodyPr/>
        <a:lstStyle/>
        <a:p>
          <a:endParaRPr lang="fr-FR" sz="1600"/>
        </a:p>
      </dgm:t>
    </dgm:pt>
    <dgm:pt modelId="{408FAB95-5025-41D4-9757-D6AD48F76E19}" type="sibTrans" cxnId="{82E988F8-5272-4AE9-9D42-6D82CD545D8D}">
      <dgm:prSet/>
      <dgm:spPr/>
      <dgm:t>
        <a:bodyPr/>
        <a:lstStyle/>
        <a:p>
          <a:endParaRPr lang="fr-FR" sz="1600"/>
        </a:p>
      </dgm:t>
    </dgm:pt>
    <dgm:pt modelId="{7FD1663D-C040-4142-A9E5-8E408442DA3E}">
      <dgm:prSet phldrT="[Texte]" custT="1"/>
      <dgm:spPr/>
      <dgm:t>
        <a:bodyPr/>
        <a:lstStyle/>
        <a:p>
          <a:r>
            <a:rPr lang="fr-FR" sz="2400" dirty="0" smtClean="0"/>
            <a:t>Exécution du programme sur la carte. </a:t>
          </a:r>
          <a:endParaRPr lang="fr-FR" sz="2400" dirty="0"/>
        </a:p>
      </dgm:t>
    </dgm:pt>
    <dgm:pt modelId="{287741AA-427A-49BD-9603-DF49100F8244}" type="sibTrans" cxnId="{099DC310-E632-458B-80C4-F8B6C13B9F42}">
      <dgm:prSet/>
      <dgm:spPr/>
      <dgm:t>
        <a:bodyPr/>
        <a:lstStyle/>
        <a:p>
          <a:endParaRPr lang="fr-FR" sz="1600"/>
        </a:p>
      </dgm:t>
    </dgm:pt>
    <dgm:pt modelId="{F79E236C-C17E-423D-A7FA-B927D1EEC68F}" type="parTrans" cxnId="{099DC310-E632-458B-80C4-F8B6C13B9F42}">
      <dgm:prSet/>
      <dgm:spPr/>
      <dgm:t>
        <a:bodyPr/>
        <a:lstStyle/>
        <a:p>
          <a:endParaRPr lang="fr-FR" sz="1600"/>
        </a:p>
      </dgm:t>
    </dgm:pt>
    <dgm:pt modelId="{112F7AAD-0408-4B7A-9F5F-E9D28E1010DB}">
      <dgm:prSet phldrT="[Texte]" custT="1"/>
      <dgm:spPr/>
      <dgm:t>
        <a:bodyPr/>
        <a:lstStyle/>
        <a:p>
          <a:r>
            <a:rPr lang="fr-FR" sz="2400" dirty="0" smtClean="0"/>
            <a:t>La carte doit être branchée au PC. </a:t>
          </a:r>
          <a:endParaRPr lang="fr-FR" sz="2400" dirty="0"/>
        </a:p>
      </dgm:t>
    </dgm:pt>
    <dgm:pt modelId="{DE55DE3A-3BFB-425D-B1A8-EBB4EE200D31}" type="parTrans" cxnId="{40EFD06D-8873-4563-8098-F45958B84D5B}">
      <dgm:prSet/>
      <dgm:spPr/>
      <dgm:t>
        <a:bodyPr/>
        <a:lstStyle/>
        <a:p>
          <a:endParaRPr lang="fr-FR"/>
        </a:p>
      </dgm:t>
    </dgm:pt>
    <dgm:pt modelId="{709B2EC5-BFF6-4FEC-9C5D-1582491F4216}" type="sibTrans" cxnId="{40EFD06D-8873-4563-8098-F45958B84D5B}">
      <dgm:prSet/>
      <dgm:spPr/>
      <dgm:t>
        <a:bodyPr/>
        <a:lstStyle/>
        <a:p>
          <a:endParaRPr lang="fr-FR"/>
        </a:p>
      </dgm:t>
    </dgm:pt>
    <dgm:pt modelId="{A95E53AE-C18F-40B3-A1FD-9D575D430B4D}" type="pres">
      <dgm:prSet presAssocID="{E39C7067-79AA-4AE2-84DF-5B012FE2D02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7953D8-BFB1-4FA9-BAAE-EDBDA531DEC0}" type="pres">
      <dgm:prSet presAssocID="{4AE5CDE0-88FF-4677-B860-1115DE7181EE}" presName="composite" presStyleCnt="0"/>
      <dgm:spPr/>
    </dgm:pt>
    <dgm:pt modelId="{08C5441E-6BE6-40B1-B593-39DD687EDE4E}" type="pres">
      <dgm:prSet presAssocID="{4AE5CDE0-88FF-4677-B860-1115DE7181E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39911B-5998-415A-B0E2-B85D5A31426C}" type="pres">
      <dgm:prSet presAssocID="{4AE5CDE0-88FF-4677-B860-1115DE7181E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503D99-D466-4933-BD96-2027ABE45671}" type="pres">
      <dgm:prSet presAssocID="{3E72FAB1-4225-4B44-A89A-6D3481BE27E6}" presName="sp" presStyleCnt="0"/>
      <dgm:spPr/>
    </dgm:pt>
    <dgm:pt modelId="{8EF43463-3B2B-425D-8DA8-6FFD29389684}" type="pres">
      <dgm:prSet presAssocID="{41CE93F4-6F41-45AE-A345-83CB9508779F}" presName="composite" presStyleCnt="0"/>
      <dgm:spPr/>
    </dgm:pt>
    <dgm:pt modelId="{4EC1BD4D-26A3-486C-A72F-2FDEB645BEC5}" type="pres">
      <dgm:prSet presAssocID="{41CE93F4-6F41-45AE-A345-83CB9508779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2BB23A-5739-4B60-85AD-A11A8CD8F9C8}" type="pres">
      <dgm:prSet presAssocID="{41CE93F4-6F41-45AE-A345-83CB9508779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53E30C-E6F7-4AF0-A4FA-40B236563CF9}" type="pres">
      <dgm:prSet presAssocID="{3BD66748-D2FC-4F82-B6D9-A901EE2AC83F}" presName="sp" presStyleCnt="0"/>
      <dgm:spPr/>
    </dgm:pt>
    <dgm:pt modelId="{3E451F75-C624-41C4-A40A-479151FD1A96}" type="pres">
      <dgm:prSet presAssocID="{A74AB8F2-6068-46F2-9C1F-6FD066464D0F}" presName="composite" presStyleCnt="0"/>
      <dgm:spPr/>
    </dgm:pt>
    <dgm:pt modelId="{A7F4B24D-FEE9-4AC8-9757-503170DA6128}" type="pres">
      <dgm:prSet presAssocID="{A74AB8F2-6068-46F2-9C1F-6FD066464D0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4CD4D9-6F30-4136-B7C3-CB879D95364C}" type="pres">
      <dgm:prSet presAssocID="{A74AB8F2-6068-46F2-9C1F-6FD066464D0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CB1E63D-2D45-45FD-A96C-24454AD816D1}" type="presOf" srcId="{A74AB8F2-6068-46F2-9C1F-6FD066464D0F}" destId="{A7F4B24D-FEE9-4AC8-9757-503170DA6128}" srcOrd="0" destOrd="0" presId="urn:microsoft.com/office/officeart/2005/8/layout/chevron2"/>
    <dgm:cxn modelId="{441BCF50-288E-470F-852B-BC8A2B64DD22}" srcId="{4AE5CDE0-88FF-4677-B860-1115DE7181EE}" destId="{AA0F0394-EB01-417E-BD42-647CEF5F7450}" srcOrd="0" destOrd="0" parTransId="{EB918604-0DDB-499D-86F6-44636136DCBC}" sibTransId="{881E29CD-C686-4A0D-B8A3-D113F20104BB}"/>
    <dgm:cxn modelId="{C958D739-53FB-42F2-8AD7-34C9E65651DC}" type="presOf" srcId="{E39C7067-79AA-4AE2-84DF-5B012FE2D027}" destId="{A95E53AE-C18F-40B3-A1FD-9D575D430B4D}" srcOrd="0" destOrd="0" presId="urn:microsoft.com/office/officeart/2005/8/layout/chevron2"/>
    <dgm:cxn modelId="{40EFD06D-8873-4563-8098-F45958B84D5B}" srcId="{A74AB8F2-6068-46F2-9C1F-6FD066464D0F}" destId="{112F7AAD-0408-4B7A-9F5F-E9D28E1010DB}" srcOrd="1" destOrd="0" parTransId="{DE55DE3A-3BFB-425D-B1A8-EBB4EE200D31}" sibTransId="{709B2EC5-BFF6-4FEC-9C5D-1582491F4216}"/>
    <dgm:cxn modelId="{099DC310-E632-458B-80C4-F8B6C13B9F42}" srcId="{A74AB8F2-6068-46F2-9C1F-6FD066464D0F}" destId="{7FD1663D-C040-4142-A9E5-8E408442DA3E}" srcOrd="0" destOrd="0" parTransId="{F79E236C-C17E-423D-A7FA-B927D1EEC68F}" sibTransId="{287741AA-427A-49BD-9603-DF49100F8244}"/>
    <dgm:cxn modelId="{B915D59F-EC72-4234-8AA4-3B37EAC89F6B}" srcId="{E39C7067-79AA-4AE2-84DF-5B012FE2D027}" destId="{4AE5CDE0-88FF-4677-B860-1115DE7181EE}" srcOrd="0" destOrd="0" parTransId="{1DC72606-B27A-4296-9CA4-F33B43B46C30}" sibTransId="{3E72FAB1-4225-4B44-A89A-6D3481BE27E6}"/>
    <dgm:cxn modelId="{793DCFCF-650E-4168-A797-E354096C8182}" type="presOf" srcId="{112F7AAD-0408-4B7A-9F5F-E9D28E1010DB}" destId="{C64CD4D9-6F30-4136-B7C3-CB879D95364C}" srcOrd="0" destOrd="1" presId="urn:microsoft.com/office/officeart/2005/8/layout/chevron2"/>
    <dgm:cxn modelId="{250BA5B2-4C4C-45FE-A885-F67FB578F328}" type="presOf" srcId="{FEEFEF50-B925-4FE5-87B8-119707E811D9}" destId="{F92BB23A-5739-4B60-85AD-A11A8CD8F9C8}" srcOrd="0" destOrd="0" presId="urn:microsoft.com/office/officeart/2005/8/layout/chevron2"/>
    <dgm:cxn modelId="{9EA6C953-4B11-4E75-BEE8-C0B1A9FB164E}" type="presOf" srcId="{AA0F0394-EB01-417E-BD42-647CEF5F7450}" destId="{2939911B-5998-415A-B0E2-B85D5A31426C}" srcOrd="0" destOrd="0" presId="urn:microsoft.com/office/officeart/2005/8/layout/chevron2"/>
    <dgm:cxn modelId="{0441BE32-C1D7-427A-AD95-BE3F4802FD8B}" srcId="{E39C7067-79AA-4AE2-84DF-5B012FE2D027}" destId="{41CE93F4-6F41-45AE-A345-83CB9508779F}" srcOrd="1" destOrd="0" parTransId="{FA052C04-E619-4822-A732-BB921D88D5B4}" sibTransId="{3BD66748-D2FC-4F82-B6D9-A901EE2AC83F}"/>
    <dgm:cxn modelId="{8E0A7470-293B-4D66-A18E-32C291CB7AE4}" type="presOf" srcId="{4AE5CDE0-88FF-4677-B860-1115DE7181EE}" destId="{08C5441E-6BE6-40B1-B593-39DD687EDE4E}" srcOrd="0" destOrd="0" presId="urn:microsoft.com/office/officeart/2005/8/layout/chevron2"/>
    <dgm:cxn modelId="{924BE2EB-C71B-4E53-8EB6-7678A33AC29F}" type="presOf" srcId="{7FD1663D-C040-4142-A9E5-8E408442DA3E}" destId="{C64CD4D9-6F30-4136-B7C3-CB879D95364C}" srcOrd="0" destOrd="0" presId="urn:microsoft.com/office/officeart/2005/8/layout/chevron2"/>
    <dgm:cxn modelId="{04A7CA3D-06EE-410D-BBE2-26BF15D5D887}" srcId="{41CE93F4-6F41-45AE-A345-83CB9508779F}" destId="{FEEFEF50-B925-4FE5-87B8-119707E811D9}" srcOrd="0" destOrd="0" parTransId="{A58A2E7F-A3BE-46F0-8EE7-D20048FD8EF1}" sibTransId="{3D41AF74-4DD0-40E9-B76E-211A8DE2E92B}"/>
    <dgm:cxn modelId="{66F51354-8F1F-4CFC-8D17-676D4E29869E}" type="presOf" srcId="{41CE93F4-6F41-45AE-A345-83CB9508779F}" destId="{4EC1BD4D-26A3-486C-A72F-2FDEB645BEC5}" srcOrd="0" destOrd="0" presId="urn:microsoft.com/office/officeart/2005/8/layout/chevron2"/>
    <dgm:cxn modelId="{82E988F8-5272-4AE9-9D42-6D82CD545D8D}" srcId="{E39C7067-79AA-4AE2-84DF-5B012FE2D027}" destId="{A74AB8F2-6068-46F2-9C1F-6FD066464D0F}" srcOrd="2" destOrd="0" parTransId="{2A83160D-3357-4BF6-B07D-21BDB3DCF767}" sibTransId="{408FAB95-5025-41D4-9757-D6AD48F76E19}"/>
    <dgm:cxn modelId="{EEE3E83A-2D32-4260-A7B8-B1839D7C2FC4}" type="presParOf" srcId="{A95E53AE-C18F-40B3-A1FD-9D575D430B4D}" destId="{B17953D8-BFB1-4FA9-BAAE-EDBDA531DEC0}" srcOrd="0" destOrd="0" presId="urn:microsoft.com/office/officeart/2005/8/layout/chevron2"/>
    <dgm:cxn modelId="{9ED89311-5A6A-4C24-B81A-3F1A4304B466}" type="presParOf" srcId="{B17953D8-BFB1-4FA9-BAAE-EDBDA531DEC0}" destId="{08C5441E-6BE6-40B1-B593-39DD687EDE4E}" srcOrd="0" destOrd="0" presId="urn:microsoft.com/office/officeart/2005/8/layout/chevron2"/>
    <dgm:cxn modelId="{96172A1C-421F-4B3B-B088-607AED9D77D5}" type="presParOf" srcId="{B17953D8-BFB1-4FA9-BAAE-EDBDA531DEC0}" destId="{2939911B-5998-415A-B0E2-B85D5A31426C}" srcOrd="1" destOrd="0" presId="urn:microsoft.com/office/officeart/2005/8/layout/chevron2"/>
    <dgm:cxn modelId="{7DEB0831-88E3-4879-8D29-F1F054D7F0F2}" type="presParOf" srcId="{A95E53AE-C18F-40B3-A1FD-9D575D430B4D}" destId="{EA503D99-D466-4933-BD96-2027ABE45671}" srcOrd="1" destOrd="0" presId="urn:microsoft.com/office/officeart/2005/8/layout/chevron2"/>
    <dgm:cxn modelId="{FBCE617A-8B6F-4CE6-BE35-6604FCA73DAA}" type="presParOf" srcId="{A95E53AE-C18F-40B3-A1FD-9D575D430B4D}" destId="{8EF43463-3B2B-425D-8DA8-6FFD29389684}" srcOrd="2" destOrd="0" presId="urn:microsoft.com/office/officeart/2005/8/layout/chevron2"/>
    <dgm:cxn modelId="{6F2CE874-5185-4224-BD15-D5F71896FADD}" type="presParOf" srcId="{8EF43463-3B2B-425D-8DA8-6FFD29389684}" destId="{4EC1BD4D-26A3-486C-A72F-2FDEB645BEC5}" srcOrd="0" destOrd="0" presId="urn:microsoft.com/office/officeart/2005/8/layout/chevron2"/>
    <dgm:cxn modelId="{61F71B91-8C26-4BB4-B742-7A2DCC9050CE}" type="presParOf" srcId="{8EF43463-3B2B-425D-8DA8-6FFD29389684}" destId="{F92BB23A-5739-4B60-85AD-A11A8CD8F9C8}" srcOrd="1" destOrd="0" presId="urn:microsoft.com/office/officeart/2005/8/layout/chevron2"/>
    <dgm:cxn modelId="{B60A986A-CA0D-432E-B207-31C278BF7356}" type="presParOf" srcId="{A95E53AE-C18F-40B3-A1FD-9D575D430B4D}" destId="{E553E30C-E6F7-4AF0-A4FA-40B236563CF9}" srcOrd="3" destOrd="0" presId="urn:microsoft.com/office/officeart/2005/8/layout/chevron2"/>
    <dgm:cxn modelId="{61A610CC-43E1-4233-928F-A730FBF704BA}" type="presParOf" srcId="{A95E53AE-C18F-40B3-A1FD-9D575D430B4D}" destId="{3E451F75-C624-41C4-A40A-479151FD1A96}" srcOrd="4" destOrd="0" presId="urn:microsoft.com/office/officeart/2005/8/layout/chevron2"/>
    <dgm:cxn modelId="{E0E94801-4037-453D-A6A2-1D8178C5B276}" type="presParOf" srcId="{3E451F75-C624-41C4-A40A-479151FD1A96}" destId="{A7F4B24D-FEE9-4AC8-9757-503170DA6128}" srcOrd="0" destOrd="0" presId="urn:microsoft.com/office/officeart/2005/8/layout/chevron2"/>
    <dgm:cxn modelId="{15CE5707-1A2D-4C56-8BA8-E9E2547892DA}" type="presParOf" srcId="{3E451F75-C624-41C4-A40A-479151FD1A96}" destId="{C64CD4D9-6F30-4136-B7C3-CB879D9536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5441E-6BE6-40B1-B593-39DD687EDE4E}">
      <dsp:nvSpPr>
        <dsp:cNvPr id="0" name=""/>
        <dsp:cNvSpPr/>
      </dsp:nvSpPr>
      <dsp:spPr>
        <a:xfrm rot="5400000">
          <a:off x="-176366" y="177452"/>
          <a:ext cx="1175779" cy="8230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2" y="412608"/>
        <a:ext cx="823045" cy="352734"/>
      </dsp:txXfrm>
    </dsp:sp>
    <dsp:sp modelId="{2939911B-5998-415A-B0E2-B85D5A31426C}">
      <dsp:nvSpPr>
        <dsp:cNvPr id="0" name=""/>
        <dsp:cNvSpPr/>
      </dsp:nvSpPr>
      <dsp:spPr>
        <a:xfrm rot="5400000">
          <a:off x="3581468" y="-2757337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Programmation en utilisant le logiciel Arduino</a:t>
          </a:r>
          <a:endParaRPr lang="fr-FR" sz="2400" kern="1200" dirty="0"/>
        </a:p>
      </dsp:txBody>
      <dsp:txXfrm rot="-5400000">
        <a:off x="823045" y="38394"/>
        <a:ext cx="6243794" cy="689640"/>
      </dsp:txXfrm>
    </dsp:sp>
    <dsp:sp modelId="{4EC1BD4D-26A3-486C-A72F-2FDEB645BEC5}">
      <dsp:nvSpPr>
        <dsp:cNvPr id="0" name=""/>
        <dsp:cNvSpPr/>
      </dsp:nvSpPr>
      <dsp:spPr>
        <a:xfrm rot="5400000">
          <a:off x="-176366" y="1205448"/>
          <a:ext cx="1175779" cy="8230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2" y="1440604"/>
        <a:ext cx="823045" cy="352734"/>
      </dsp:txXfrm>
    </dsp:sp>
    <dsp:sp modelId="{F92BB23A-5739-4B60-85AD-A11A8CD8F9C8}">
      <dsp:nvSpPr>
        <dsp:cNvPr id="0" name=""/>
        <dsp:cNvSpPr/>
      </dsp:nvSpPr>
      <dsp:spPr>
        <a:xfrm rot="5400000">
          <a:off x="3581468" y="-1729340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Compilation du programme</a:t>
          </a:r>
          <a:endParaRPr lang="fr-FR" sz="2400" kern="1200" dirty="0"/>
        </a:p>
      </dsp:txBody>
      <dsp:txXfrm rot="-5400000">
        <a:off x="823045" y="1066391"/>
        <a:ext cx="6243794" cy="689640"/>
      </dsp:txXfrm>
    </dsp:sp>
    <dsp:sp modelId="{A7F4B24D-FEE9-4AC8-9757-503170DA6128}">
      <dsp:nvSpPr>
        <dsp:cNvPr id="0" name=""/>
        <dsp:cNvSpPr/>
      </dsp:nvSpPr>
      <dsp:spPr>
        <a:xfrm rot="5400000">
          <a:off x="-176366" y="2233445"/>
          <a:ext cx="1175779" cy="8230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/>
        </a:p>
      </dsp:txBody>
      <dsp:txXfrm rot="-5400000">
        <a:off x="2" y="2468601"/>
        <a:ext cx="823045" cy="352734"/>
      </dsp:txXfrm>
    </dsp:sp>
    <dsp:sp modelId="{C64CD4D9-6F30-4136-B7C3-CB879D95364C}">
      <dsp:nvSpPr>
        <dsp:cNvPr id="0" name=""/>
        <dsp:cNvSpPr/>
      </dsp:nvSpPr>
      <dsp:spPr>
        <a:xfrm rot="5400000">
          <a:off x="3581468" y="-701344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Téléversement du programme dans la carte</a:t>
          </a:r>
          <a:endParaRPr lang="fr-FR" sz="2400" kern="1200" dirty="0"/>
        </a:p>
      </dsp:txBody>
      <dsp:txXfrm rot="-5400000">
        <a:off x="823045" y="2094387"/>
        <a:ext cx="6243794" cy="689640"/>
      </dsp:txXfrm>
    </dsp:sp>
    <dsp:sp modelId="{ECC7BF61-7B82-4769-AC67-F3CC15FD0336}">
      <dsp:nvSpPr>
        <dsp:cNvPr id="0" name=""/>
        <dsp:cNvSpPr/>
      </dsp:nvSpPr>
      <dsp:spPr>
        <a:xfrm rot="5400000">
          <a:off x="-176366" y="3261442"/>
          <a:ext cx="1175779" cy="82304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</dsp:txBody>
      <dsp:txXfrm rot="-5400000">
        <a:off x="2" y="3496598"/>
        <a:ext cx="823045" cy="352734"/>
      </dsp:txXfrm>
    </dsp:sp>
    <dsp:sp modelId="{8FF2BFCE-946A-44A2-A676-2F68ADEA1D8B}">
      <dsp:nvSpPr>
        <dsp:cNvPr id="0" name=""/>
        <dsp:cNvSpPr/>
      </dsp:nvSpPr>
      <dsp:spPr>
        <a:xfrm rot="5400000">
          <a:off x="3581468" y="326652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Fonctionnement du programme sur la carte en mode autonome</a:t>
          </a:r>
          <a:endParaRPr lang="fr-FR" sz="2400" kern="1200" dirty="0"/>
        </a:p>
      </dsp:txBody>
      <dsp:txXfrm rot="-5400000">
        <a:off x="823045" y="3122383"/>
        <a:ext cx="6243794" cy="689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5441E-6BE6-40B1-B593-39DD687EDE4E}">
      <dsp:nvSpPr>
        <dsp:cNvPr id="0" name=""/>
        <dsp:cNvSpPr/>
      </dsp:nvSpPr>
      <dsp:spPr>
        <a:xfrm rot="5400000">
          <a:off x="-232554" y="232842"/>
          <a:ext cx="1550363" cy="108525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1" y="542914"/>
        <a:ext cx="1085254" cy="465109"/>
      </dsp:txXfrm>
    </dsp:sp>
    <dsp:sp modelId="{2939911B-5998-415A-B0E2-B85D5A31426C}">
      <dsp:nvSpPr>
        <dsp:cNvPr id="0" name=""/>
        <dsp:cNvSpPr/>
      </dsp:nvSpPr>
      <dsp:spPr>
        <a:xfrm rot="5400000">
          <a:off x="3590833" y="-2505290"/>
          <a:ext cx="1007736" cy="6018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Téléversement d’un programme sur la carte Arduino (une seule fois pour toute)</a:t>
          </a:r>
          <a:endParaRPr lang="fr-FR" sz="2400" kern="1200" dirty="0"/>
        </a:p>
      </dsp:txBody>
      <dsp:txXfrm rot="-5400000">
        <a:off x="1085255" y="49482"/>
        <a:ext cx="5969699" cy="909348"/>
      </dsp:txXfrm>
    </dsp:sp>
    <dsp:sp modelId="{4EC1BD4D-26A3-486C-A72F-2FDEB645BEC5}">
      <dsp:nvSpPr>
        <dsp:cNvPr id="0" name=""/>
        <dsp:cNvSpPr/>
      </dsp:nvSpPr>
      <dsp:spPr>
        <a:xfrm rot="5400000">
          <a:off x="-232554" y="1588342"/>
          <a:ext cx="1550363" cy="108525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1" y="1898414"/>
        <a:ext cx="1085254" cy="465109"/>
      </dsp:txXfrm>
    </dsp:sp>
    <dsp:sp modelId="{F92BB23A-5739-4B60-85AD-A11A8CD8F9C8}">
      <dsp:nvSpPr>
        <dsp:cNvPr id="0" name=""/>
        <dsp:cNvSpPr/>
      </dsp:nvSpPr>
      <dsp:spPr>
        <a:xfrm rot="5400000">
          <a:off x="3590833" y="-1149790"/>
          <a:ext cx="1007736" cy="6018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Programmation avec Python</a:t>
          </a:r>
          <a:endParaRPr lang="fr-FR" sz="2400" kern="1200" dirty="0"/>
        </a:p>
      </dsp:txBody>
      <dsp:txXfrm rot="-5400000">
        <a:off x="1085255" y="1404982"/>
        <a:ext cx="5969699" cy="909348"/>
      </dsp:txXfrm>
    </dsp:sp>
    <dsp:sp modelId="{A7F4B24D-FEE9-4AC8-9757-503170DA6128}">
      <dsp:nvSpPr>
        <dsp:cNvPr id="0" name=""/>
        <dsp:cNvSpPr/>
      </dsp:nvSpPr>
      <dsp:spPr>
        <a:xfrm rot="5400000">
          <a:off x="-232554" y="2943842"/>
          <a:ext cx="1550363" cy="108525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/>
        </a:p>
      </dsp:txBody>
      <dsp:txXfrm rot="-5400000">
        <a:off x="1" y="3253914"/>
        <a:ext cx="1085254" cy="465109"/>
      </dsp:txXfrm>
    </dsp:sp>
    <dsp:sp modelId="{C64CD4D9-6F30-4136-B7C3-CB879D95364C}">
      <dsp:nvSpPr>
        <dsp:cNvPr id="0" name=""/>
        <dsp:cNvSpPr/>
      </dsp:nvSpPr>
      <dsp:spPr>
        <a:xfrm rot="5400000">
          <a:off x="3590833" y="205709"/>
          <a:ext cx="1007736" cy="6018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Exécution du programme sur la carte. 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La carte doit être branchée au PC. </a:t>
          </a:r>
          <a:endParaRPr lang="fr-FR" sz="2400" kern="1200" dirty="0"/>
        </a:p>
      </dsp:txBody>
      <dsp:txXfrm rot="-5400000">
        <a:off x="1085255" y="2760481"/>
        <a:ext cx="5969699" cy="909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20/05/2016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051720" y="0"/>
            <a:ext cx="709228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7ABCC-A580-4E48-935D-6D0265FFDF5E}" type="datetime1">
              <a:rPr lang="fr-FR" smtClean="0"/>
              <a:t>20/05/2016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C9F1-FDA5-482B-989D-4C47561237BF}" type="datetime1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8B1-F569-4434-A749-EB2A3C894877}" type="datetime1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DE95-2BF3-4DA0-BC3A-BC22904081C2}" type="datetime1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E0A9D6C-0816-4406-AB45-75490158ED5A}" type="datetime1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97B0-0A79-4E4C-94D4-BC7AE79BBE47}" type="datetime1">
              <a:rPr lang="fr-FR" smtClean="0"/>
              <a:t>20/05/2016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F14-3A87-4108-A60A-2D14FD188D8F}" type="datetime1">
              <a:rPr lang="fr-FR" smtClean="0"/>
              <a:t>20/05/2016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01E-26C5-4B73-AA5D-76526D0D87D1}" type="datetime1">
              <a:rPr lang="fr-FR" smtClean="0"/>
              <a:t>20/05/2016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4102-89F4-4BB2-A81C-A872F0D650DC}" type="datetime1">
              <a:rPr lang="fr-FR" smtClean="0"/>
              <a:t>20/05/2016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FF6E-F402-47C9-82A3-CED493A79770}" type="datetime1">
              <a:rPr lang="fr-FR" smtClean="0"/>
              <a:t>20/05/2016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5363-EE0B-45CE-8B9C-0D5887760D31}" type="datetime1">
              <a:rPr lang="fr-FR" smtClean="0"/>
              <a:t>20/05/2016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85DA12-C21A-4D35-836E-79477E4E3945}" type="datetime1">
              <a:rPr lang="fr-FR" smtClean="0"/>
              <a:t>20/05/2016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9" y="-171400"/>
            <a:ext cx="4136709" cy="334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59832" y="3286124"/>
            <a:ext cx="5017368" cy="1590676"/>
          </a:xfrm>
        </p:spPr>
        <p:txBody>
          <a:bodyPr anchor="ctr">
            <a:noAutofit/>
          </a:bodyPr>
          <a:lstStyle/>
          <a:p>
            <a:r>
              <a:rPr lang="fr-FR" dirty="0" smtClean="0"/>
              <a:t>Initiation à la programmation des systèmes embarqués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Découverte de la programmation des cartes Arduino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4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72334"/>
            <a:ext cx="2160240" cy="162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par Python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programme de base </a:t>
            </a:r>
            <a:r>
              <a:rPr lang="fr-FR" dirty="0" smtClean="0">
                <a:sym typeface="Wingdings" pitchFamily="2" charset="2"/>
              </a:rPr>
              <a:t>(</a:t>
            </a:r>
            <a:r>
              <a:rPr lang="fr-FR" dirty="0" err="1" smtClean="0">
                <a:sym typeface="Wingdings" pitchFamily="2" charset="2"/>
              </a:rPr>
              <a:t>again</a:t>
            </a:r>
            <a:r>
              <a:rPr lang="fr-FR" dirty="0" smtClean="0">
                <a:sym typeface="Wingdings" pitchFamily="2" charset="2"/>
              </a:rPr>
              <a:t>) : </a:t>
            </a:r>
            <a:r>
              <a:rPr lang="fr-FR" dirty="0" smtClean="0"/>
              <a:t> Faire clignoter la LED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99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de réalisation du programme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8276701"/>
              </p:ext>
            </p:extLst>
          </p:nvPr>
        </p:nvGraphicFramePr>
        <p:xfrm>
          <a:off x="1019926" y="1556793"/>
          <a:ext cx="7104148" cy="426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52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 – Installation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logiciel Arduino</a:t>
            </a:r>
          </a:p>
          <a:p>
            <a:pPr lvl="1"/>
            <a:r>
              <a:rPr lang="fr-FR" dirty="0" smtClean="0"/>
              <a:t>Menu croquis </a:t>
            </a:r>
            <a:r>
              <a:rPr lang="fr-FR" sz="1200" dirty="0" smtClean="0">
                <a:sym typeface="Wingdings 3"/>
              </a:rPr>
              <a:t></a:t>
            </a:r>
            <a:r>
              <a:rPr lang="fr-FR" dirty="0" smtClean="0">
                <a:sym typeface="Wingdings 3"/>
              </a:rPr>
              <a:t> Inclure une bibliothèque</a:t>
            </a:r>
            <a:r>
              <a:rPr lang="fr-FR" dirty="0"/>
              <a:t> </a:t>
            </a:r>
            <a:r>
              <a:rPr lang="fr-FR" sz="1100" dirty="0">
                <a:sym typeface="Wingdings 3"/>
              </a:rPr>
              <a:t></a:t>
            </a:r>
            <a:r>
              <a:rPr lang="fr-FR" dirty="0">
                <a:sym typeface="Wingdings 3"/>
              </a:rPr>
              <a:t> </a:t>
            </a:r>
            <a:r>
              <a:rPr lang="fr-FR" dirty="0" smtClean="0">
                <a:sym typeface="Wingdings 3"/>
              </a:rPr>
              <a:t>Ajouter la bibliothèque Zip</a:t>
            </a:r>
          </a:p>
          <a:p>
            <a:pPr lvl="1"/>
            <a:r>
              <a:rPr lang="fr-FR" dirty="0"/>
              <a:t>Ajouter la bibliothèque TimerOne-r11.zip pour </a:t>
            </a:r>
            <a:r>
              <a:rPr lang="fr-FR" dirty="0" smtClean="0"/>
              <a:t>l'installer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Sélectionner la carte Arduino </a:t>
            </a:r>
            <a:r>
              <a:rPr lang="fr-FR" dirty="0" err="1" smtClean="0"/>
              <a:t>Uno</a:t>
            </a:r>
            <a:r>
              <a:rPr lang="fr-FR" dirty="0" smtClean="0"/>
              <a:t> et le port COM sur lequel la carte est connectée.</a:t>
            </a:r>
          </a:p>
          <a:p>
            <a:pPr lvl="1"/>
            <a:r>
              <a:rPr lang="fr-FR" dirty="0" smtClean="0"/>
              <a:t>Téléverser </a:t>
            </a:r>
            <a:r>
              <a:rPr lang="fr-FR" dirty="0"/>
              <a:t>le programme </a:t>
            </a:r>
            <a:r>
              <a:rPr lang="fr-FR" dirty="0" smtClean="0"/>
              <a:t>toolbox_arduino_v4.ino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/>
              <a:t>Placer le programme py2duino.py dans le répertoire </a:t>
            </a:r>
            <a:r>
              <a:rPr lang="fr-FR" dirty="0" smtClean="0"/>
              <a:t>Lib</a:t>
            </a:r>
          </a:p>
          <a:p>
            <a:pPr lvl="1"/>
            <a:r>
              <a:rPr lang="fr-FR" dirty="0" smtClean="0"/>
              <a:t>Exemple de notation </a:t>
            </a:r>
            <a:r>
              <a:rPr lang="fr-FR" dirty="0"/>
              <a:t>du </a:t>
            </a:r>
            <a:r>
              <a:rPr lang="fr-FR" dirty="0" smtClean="0"/>
              <a:t>port : </a:t>
            </a:r>
            <a:r>
              <a:rPr lang="fr-FR" dirty="0"/>
              <a:t>"/</a:t>
            </a:r>
            <a:r>
              <a:rPr lang="fr-FR" dirty="0" err="1"/>
              <a:t>dev</a:t>
            </a:r>
            <a:r>
              <a:rPr lang="fr-FR" dirty="0"/>
              <a:t>/ttcy3"</a:t>
            </a:r>
          </a:p>
        </p:txBody>
      </p:sp>
    </p:spTree>
    <p:extLst>
      <p:ext uri="{BB962C8B-B14F-4D97-AF65-F5344CB8AC3E}">
        <p14:creationId xmlns:p14="http://schemas.microsoft.com/office/powerpoint/2010/main" val="46564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Téléversement préalable : 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l est nécessaire de téléverser une seule fois le programme toolbox_arduino_v4.ino sur la carte. Ce programme permet à Python de communiquer avec la carte Arduino. </a:t>
            </a:r>
          </a:p>
          <a:p>
            <a:r>
              <a:rPr lang="fr-FR" dirty="0" smtClean="0"/>
              <a:t>Activité 3 : </a:t>
            </a:r>
          </a:p>
          <a:p>
            <a:pPr lvl="1"/>
            <a:r>
              <a:rPr lang="fr-FR" dirty="0" smtClean="0"/>
              <a:t>Ouvrir le fichier led.py et analyser sa structure. </a:t>
            </a:r>
          </a:p>
          <a:p>
            <a:pPr lvl="1"/>
            <a:r>
              <a:rPr lang="fr-FR" dirty="0" smtClean="0"/>
              <a:t>Exécuter le programme. </a:t>
            </a:r>
          </a:p>
          <a:p>
            <a:pPr lvl="1"/>
            <a:r>
              <a:rPr lang="fr-FR" dirty="0" smtClean="0"/>
              <a:t>Observer la LED clignoter. </a:t>
            </a:r>
          </a:p>
          <a:p>
            <a:pPr lvl="1"/>
            <a:r>
              <a:rPr lang="fr-FR" dirty="0" smtClean="0"/>
              <a:t>Modifier le programme pour que l’état de la LED soit affiché dans la console.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99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par Python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Acquisition du signal d’un potentiomètre rotatif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70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 4 : Acquisition d’un signal analogique provenant d’un potentiomètre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Matériel nécessaire</a:t>
            </a:r>
          </a:p>
          <a:p>
            <a:pPr lvl="1"/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r>
              <a:rPr lang="fr-FR" dirty="0" smtClean="0"/>
              <a:t>Un potentiomètre</a:t>
            </a:r>
          </a:p>
          <a:p>
            <a:pPr lvl="1"/>
            <a:r>
              <a:rPr lang="fr-FR" dirty="0" smtClean="0"/>
              <a:t>Une planche à pain ;) (</a:t>
            </a:r>
            <a:r>
              <a:rPr lang="fr-FR" dirty="0" err="1" smtClean="0"/>
              <a:t>Bread</a:t>
            </a:r>
            <a:r>
              <a:rPr lang="fr-FR" dirty="0" smtClean="0"/>
              <a:t> bord)</a:t>
            </a:r>
          </a:p>
          <a:p>
            <a:r>
              <a:rPr lang="fr-FR" dirty="0" smtClean="0"/>
              <a:t>Réaliser le câblage ci-contre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Réaliser le programme Python permettant d’afficher sur la console l’information provenant du potentiomètre.</a:t>
            </a:r>
          </a:p>
          <a:p>
            <a:pPr lvl="1"/>
            <a:r>
              <a:rPr lang="fr-FR" dirty="0" smtClean="0"/>
              <a:t>Déclaration d’une entrée analogique : </a:t>
            </a:r>
          </a:p>
          <a:p>
            <a:pPr lvl="2"/>
            <a:r>
              <a:rPr lang="fr-FR" dirty="0" smtClean="0"/>
              <a:t>AI = </a:t>
            </a:r>
            <a:r>
              <a:rPr lang="fr-FR" dirty="0" err="1" smtClean="0"/>
              <a:t>AnalogInput</a:t>
            </a:r>
            <a:r>
              <a:rPr lang="fr-FR" dirty="0" smtClean="0"/>
              <a:t>(</a:t>
            </a:r>
            <a:r>
              <a:rPr lang="fr-FR" dirty="0" err="1" smtClean="0"/>
              <a:t>MaCarte,PIN_ANALOGIQUE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Lecture de l’information analogique : </a:t>
            </a:r>
          </a:p>
          <a:p>
            <a:pPr lvl="2"/>
            <a:r>
              <a:rPr lang="fr-FR" dirty="0" err="1" smtClean="0"/>
              <a:t>AI.read</a:t>
            </a:r>
            <a:r>
              <a:rPr lang="fr-FR" dirty="0" smtClean="0"/>
              <a:t>() 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8" name="Picture 2" descr="C:\Users\Xavier\Desktop\Potentiomètre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52736"/>
            <a:ext cx="3881438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par Python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peu de logique combinatoire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89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 le coffre fort de banque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555776" y="5949280"/>
            <a:ext cx="6588224" cy="365760"/>
          </a:xfrm>
        </p:spPr>
        <p:txBody>
          <a:bodyPr/>
          <a:lstStyle/>
          <a:p>
            <a:r>
              <a:rPr lang="fr-FR" dirty="0" smtClean="0"/>
              <a:t>D’après TD de </a:t>
            </a:r>
            <a:r>
              <a:rPr lang="fr-FR" dirty="0" err="1" smtClean="0"/>
              <a:t>Florestan</a:t>
            </a:r>
            <a:r>
              <a:rPr lang="fr-FR" dirty="0" smtClean="0"/>
              <a:t> Mathurin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7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505" y="1219200"/>
                <a:ext cx="6192687" cy="34339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fr-FR" sz="1600" dirty="0" smtClean="0"/>
                  <a:t>Rappel : </a:t>
                </a:r>
              </a:p>
              <a:p>
                <a:pPr algn="just"/>
                <a:r>
                  <a:rPr lang="fr-FR" sz="1600" dirty="0"/>
                  <a:t>On s’intéresse à un coffre-fort de banque dont on donne le principe de fonctionnement.</a:t>
                </a:r>
              </a:p>
              <a:p>
                <a:pPr algn="just"/>
                <a:r>
                  <a:rPr lang="fr-FR" sz="1600" dirty="0"/>
                  <a:t>Seuls 4 responsables (notés </a:t>
                </a:r>
                <a14:m>
                  <m:oMath xmlns:m="http://schemas.openxmlformats.org/officeDocument/2006/math">
                    <m:r>
                      <a:rPr lang="fr-FR" sz="1600" i="1"/>
                      <m:t>𝐴</m:t>
                    </m:r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r>
                      <a:rPr lang="fr-FR" sz="1600" i="1"/>
                      <m:t>𝐵</m:t>
                    </m:r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r>
                      <a:rPr lang="fr-FR" sz="1600" i="1"/>
                      <m:t>𝐶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i="1"/>
                      <m:t>𝐷</m:t>
                    </m:r>
                  </m:oMath>
                </a14:m>
                <a:r>
                  <a:rPr lang="fr-FR" sz="1600" dirty="0"/>
                  <a:t>) qui possèdent un ensemble code d’accès + clef à serrure peuvent avoir accès au coffre. Le responsable </a:t>
                </a:r>
                <a14:m>
                  <m:oMath xmlns:m="http://schemas.openxmlformats.org/officeDocument/2006/math">
                    <m:r>
                      <a:rPr lang="fr-FR" sz="1600" i="1"/>
                      <m:t>𝐴</m:t>
                    </m:r>
                  </m:oMath>
                </a14:m>
                <a:r>
                  <a:rPr lang="fr-FR" sz="1600" dirty="0"/>
                  <a:t> possède l’ensemble code d’accès et une clef notée </a:t>
                </a:r>
                <a14:m>
                  <m:oMath xmlns:m="http://schemas.openxmlformats.org/officeDocument/2006/math">
                    <m:r>
                      <a:rPr lang="fr-FR" sz="1600" i="1"/>
                      <m:t>𝑎</m:t>
                    </m:r>
                  </m:oMath>
                </a14:m>
                <a:r>
                  <a:rPr lang="fr-FR" sz="1600" dirty="0"/>
                  <a:t>. Le responsable </a:t>
                </a:r>
                <a14:m>
                  <m:oMath xmlns:m="http://schemas.openxmlformats.org/officeDocument/2006/math">
                    <m:r>
                      <a:rPr lang="fr-FR" sz="1600" i="1"/>
                      <m:t>𝐵</m:t>
                    </m:r>
                  </m:oMath>
                </a14:m>
                <a:r>
                  <a:rPr lang="fr-FR" sz="1600" dirty="0"/>
                  <a:t> possède l’ensemble code d’accès et une clef notée </a:t>
                </a:r>
                <a14:m>
                  <m:oMath xmlns:m="http://schemas.openxmlformats.org/officeDocument/2006/math">
                    <m:r>
                      <a:rPr lang="fr-FR" sz="1600" i="1"/>
                      <m:t>𝑏</m:t>
                    </m:r>
                  </m:oMath>
                </a14:m>
                <a:r>
                  <a:rPr lang="fr-FR" sz="1600" dirty="0"/>
                  <a:t>. Le responsable </a:t>
                </a:r>
                <a14:m>
                  <m:oMath xmlns:m="http://schemas.openxmlformats.org/officeDocument/2006/math">
                    <m:r>
                      <a:rPr lang="fr-FR" sz="1600" i="1"/>
                      <m:t>𝐶</m:t>
                    </m:r>
                  </m:oMath>
                </a14:m>
                <a:r>
                  <a:rPr lang="fr-FR" sz="1600" dirty="0"/>
                  <a:t> possède l’ensemble code d’accès et une clef notée </a:t>
                </a:r>
                <a14:m>
                  <m:oMath xmlns:m="http://schemas.openxmlformats.org/officeDocument/2006/math">
                    <m:r>
                      <a:rPr lang="fr-FR" sz="1600" i="1"/>
                      <m:t>𝑐</m:t>
                    </m:r>
                  </m:oMath>
                </a14:m>
                <a:r>
                  <a:rPr lang="fr-FR" sz="1600" dirty="0"/>
                  <a:t>. Le responsable </a:t>
                </a:r>
                <a14:m>
                  <m:oMath xmlns:m="http://schemas.openxmlformats.org/officeDocument/2006/math">
                    <m:r>
                      <a:rPr lang="fr-FR" sz="1600" i="1"/>
                      <m:t>𝐷</m:t>
                    </m:r>
                  </m:oMath>
                </a14:m>
                <a:r>
                  <a:rPr lang="fr-FR" sz="1600" dirty="0"/>
                  <a:t> possède l’ensemble code d’accès et une clef notée </a:t>
                </a:r>
                <a14:m>
                  <m:oMath xmlns:m="http://schemas.openxmlformats.org/officeDocument/2006/math">
                    <m:r>
                      <a:rPr lang="fr-FR" sz="1600" i="1"/>
                      <m:t>𝑑</m:t>
                    </m:r>
                  </m:oMath>
                </a14:m>
                <a:r>
                  <a:rPr lang="fr-FR" sz="1600" dirty="0"/>
                  <a:t>.</a:t>
                </a:r>
              </a:p>
              <a:p>
                <a:pPr lvl="0" algn="just"/>
                <a:r>
                  <a:rPr lang="fr-FR" sz="1600" dirty="0"/>
                  <a:t>Le responsable </a:t>
                </a:r>
                <a14:m>
                  <m:oMath xmlns:m="http://schemas.openxmlformats.org/officeDocument/2006/math">
                    <m:r>
                      <a:rPr lang="fr-FR" sz="1600" i="1"/>
                      <m:t>𝐴</m:t>
                    </m:r>
                  </m:oMath>
                </a14:m>
                <a:r>
                  <a:rPr lang="fr-FR" sz="1600" dirty="0"/>
                  <a:t> ne peut ouvrir le coffre qu’avec le responsable </a:t>
                </a:r>
                <a14:m>
                  <m:oMath xmlns:m="http://schemas.openxmlformats.org/officeDocument/2006/math">
                    <m:r>
                      <a:rPr lang="fr-FR" sz="1600" i="1"/>
                      <m:t>𝐵</m:t>
                    </m:r>
                  </m:oMath>
                </a14:m>
                <a:r>
                  <a:rPr lang="fr-FR" sz="1600" dirty="0"/>
                  <a:t> ou  .</a:t>
                </a:r>
              </a:p>
              <a:p>
                <a:pPr lvl="0" algn="just"/>
                <a:r>
                  <a:rPr lang="fr-FR" sz="1600" dirty="0"/>
                  <a:t>Les responsables </a:t>
                </a:r>
                <a14:m>
                  <m:oMath xmlns:m="http://schemas.openxmlformats.org/officeDocument/2006/math">
                    <m:r>
                      <a:rPr lang="fr-FR" sz="1600" i="1"/>
                      <m:t>𝐵</m:t>
                    </m:r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r>
                      <a:rPr lang="fr-FR" sz="1600" i="1"/>
                      <m:t>𝐶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i="1"/>
                      <m:t>𝐷</m:t>
                    </m:r>
                  </m:oMath>
                </a14:m>
                <a:r>
                  <a:rPr lang="fr-FR" sz="1600" dirty="0"/>
                  <a:t> ne peuvent ouvrir le coffre qu’en présence d’au moins deux des autres responsables</a:t>
                </a:r>
                <a:r>
                  <a:rPr lang="fr-FR" sz="1600" dirty="0" smtClean="0"/>
                  <a:t>.</a:t>
                </a:r>
                <a:endParaRPr lang="fr-FR" sz="1600" dirty="0"/>
              </a:p>
            </p:txBody>
          </p:sp>
        </mc:Choice>
        <mc:Fallback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505" y="1219200"/>
                <a:ext cx="6192687" cy="3433936"/>
              </a:xfrm>
              <a:blipFill rotWithShape="1">
                <a:blip r:embed="rId2"/>
                <a:stretch>
                  <a:fillRect t="-533" r="-591" b="-133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268760"/>
            <a:ext cx="1665605" cy="106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55" y="2513856"/>
            <a:ext cx="2607945" cy="1520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2708176" y="6508750"/>
            <a:ext cx="6588224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space réservé du contenu 7"/>
              <p:cNvSpPr txBox="1">
                <a:spLocks/>
              </p:cNvSpPr>
              <p:nvPr/>
            </p:nvSpPr>
            <p:spPr>
              <a:xfrm>
                <a:off x="107504" y="5035624"/>
                <a:ext cx="8546085" cy="913656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fr-FR" sz="1600" dirty="0" smtClean="0"/>
                  <a:t>On montre que le coffre s’ouvre si on a :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/>
                      </a:rPr>
                      <m:t>𝑆</m:t>
                    </m:r>
                    <m:r>
                      <a:rPr lang="fr-FR" sz="1600" i="1" dirty="0" smtClean="0">
                        <a:latin typeface="Cambria Math"/>
                      </a:rPr>
                      <m:t> =</m:t>
                    </m:r>
                    <m:r>
                      <a:rPr lang="fr-FR" sz="1600" i="1" dirty="0" err="1">
                        <a:latin typeface="Cambria Math"/>
                      </a:rPr>
                      <m:t>𝑏</m:t>
                    </m:r>
                    <m:r>
                      <a:rPr lang="fr-FR" sz="1600" b="0" i="1" dirty="0" smtClean="0">
                        <a:latin typeface="Cambria Math"/>
                      </a:rPr>
                      <m:t>⋅</m:t>
                    </m:r>
                    <m:r>
                      <a:rPr lang="fr-FR" sz="1600" i="1" dirty="0" err="1">
                        <a:latin typeface="Cambria Math"/>
                      </a:rPr>
                      <m:t>𝑐</m:t>
                    </m:r>
                    <m:r>
                      <a:rPr lang="fr-FR" sz="1600" i="1" dirty="0">
                        <a:latin typeface="Cambria Math"/>
                      </a:rPr>
                      <m:t>⋅</m:t>
                    </m:r>
                    <m:r>
                      <a:rPr lang="fr-FR" sz="1600" i="1" dirty="0" err="1">
                        <a:latin typeface="Cambria Math"/>
                      </a:rPr>
                      <m:t>𝑑</m:t>
                    </m:r>
                    <m:r>
                      <a:rPr lang="fr-FR" sz="1600" i="1" dirty="0" err="1">
                        <a:latin typeface="Cambria Math"/>
                      </a:rPr>
                      <m:t>+</m:t>
                    </m:r>
                    <m:r>
                      <a:rPr lang="fr-FR" sz="1600" i="1" dirty="0" err="1">
                        <a:latin typeface="Cambria Math"/>
                      </a:rPr>
                      <m:t>𝑎</m:t>
                    </m:r>
                    <m:r>
                      <a:rPr lang="fr-FR" sz="1600" i="1" dirty="0">
                        <a:latin typeface="Cambria Math"/>
                      </a:rPr>
                      <m:t>⋅</m:t>
                    </m:r>
                    <m:r>
                      <a:rPr lang="fr-FR" sz="1600" i="1" dirty="0" err="1">
                        <a:latin typeface="Cambria Math"/>
                      </a:rPr>
                      <m:t>𝑐</m:t>
                    </m:r>
                    <m:r>
                      <a:rPr lang="fr-FR" sz="1600" i="1" dirty="0">
                        <a:latin typeface="Cambria Math"/>
                      </a:rPr>
                      <m:t>+</m:t>
                    </m:r>
                    <m:r>
                      <a:rPr lang="fr-FR" sz="1600" i="1" dirty="0" err="1">
                        <a:latin typeface="Cambria Math"/>
                      </a:rPr>
                      <m:t>𝑎</m:t>
                    </m:r>
                    <m:r>
                      <a:rPr lang="fr-FR" sz="1600" i="1" dirty="0">
                        <a:latin typeface="Cambria Math"/>
                      </a:rPr>
                      <m:t>⋅</m:t>
                    </m:r>
                    <m:r>
                      <a:rPr lang="fr-FR" sz="1600" i="1" dirty="0" err="1">
                        <a:latin typeface="Cambria Math"/>
                      </a:rPr>
                      <m:t>𝑏</m:t>
                    </m:r>
                  </m:oMath>
                </a14:m>
                <a:endParaRPr lang="fr-FR" sz="1600" dirty="0"/>
              </a:p>
            </p:txBody>
          </p:sp>
        </mc:Choice>
        <mc:Fallback>
          <p:sp>
            <p:nvSpPr>
              <p:cNvPr id="12" name="Espace réservé du conten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035624"/>
                <a:ext cx="8546085" cy="913656"/>
              </a:xfrm>
              <a:prstGeom prst="rect">
                <a:avLst/>
              </a:prstGeom>
              <a:blipFill rotWithShape="1">
                <a:blip r:embed="rId5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du fonctionnement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fr-FR" dirty="0" smtClean="0"/>
              <a:t>Chacune des 4 entrées sera représentée par un bouton poussoir. </a:t>
            </a:r>
            <a:r>
              <a:rPr lang="fr-FR" dirty="0"/>
              <a:t> </a:t>
            </a:r>
            <a:r>
              <a:rPr lang="fr-FR" dirty="0" smtClean="0"/>
              <a:t>L’ouverture du coffre sera représenté par une LED.</a:t>
            </a:r>
          </a:p>
          <a:p>
            <a:r>
              <a:rPr lang="fr-FR" dirty="0" smtClean="0"/>
              <a:t>Matériel nécessaire :</a:t>
            </a:r>
          </a:p>
          <a:p>
            <a:pPr lvl="1"/>
            <a:r>
              <a:rPr lang="fr-FR" dirty="0" smtClean="0"/>
              <a:t>4 boutons poussoirs;</a:t>
            </a:r>
          </a:p>
          <a:p>
            <a:pPr lvl="1"/>
            <a:r>
              <a:rPr lang="fr-FR" dirty="0" smtClean="0"/>
              <a:t>4 résistances de 4,7 k</a:t>
            </a:r>
            <a:r>
              <a:rPr lang="el-GR" dirty="0" smtClean="0"/>
              <a:t>Ω</a:t>
            </a:r>
            <a:r>
              <a:rPr lang="fr-FR" dirty="0" smtClean="0"/>
              <a:t> (Jaune, Violet, Rouge doré);</a:t>
            </a:r>
          </a:p>
          <a:p>
            <a:pPr lvl="1"/>
            <a:r>
              <a:rPr lang="fr-FR" dirty="0" smtClean="0"/>
              <a:t>1 led (verte) en série avec une résistance de 1 </a:t>
            </a:r>
            <a:r>
              <a:rPr lang="fr-FR" dirty="0"/>
              <a:t>k</a:t>
            </a:r>
            <a:r>
              <a:rPr lang="el-GR" dirty="0" smtClean="0"/>
              <a:t>Ω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 câblage est le suivant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4104456" cy="271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4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 finale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Câbler un seul bouton poussoir</a:t>
            </a:r>
          </a:p>
          <a:p>
            <a:pPr lvl="1"/>
            <a:r>
              <a:rPr lang="fr-FR" dirty="0" smtClean="0"/>
              <a:t>Réaliser le code Python permettant de connaître l’état du bouton. Que constatez-vous ? Commenter.</a:t>
            </a:r>
          </a:p>
          <a:p>
            <a:r>
              <a:rPr lang="fr-FR" dirty="0" smtClean="0"/>
              <a:t>Câbler la led.</a:t>
            </a:r>
          </a:p>
          <a:p>
            <a:pPr lvl="1"/>
            <a:r>
              <a:rPr lang="fr-FR" dirty="0" smtClean="0"/>
              <a:t>Réaliser le code Python permettant d’allumer la LED lorsque le bouton est pressé.</a:t>
            </a:r>
          </a:p>
          <a:p>
            <a:pPr lvl="1"/>
            <a:endParaRPr lang="fr-FR" dirty="0"/>
          </a:p>
          <a:p>
            <a:r>
              <a:rPr lang="fr-FR" dirty="0" smtClean="0"/>
              <a:t>Réaliser le câblage final. </a:t>
            </a:r>
          </a:p>
          <a:p>
            <a:pPr lvl="1"/>
            <a:r>
              <a:rPr lang="fr-FR" dirty="0" smtClean="0"/>
              <a:t>Réaliser le programme Python permettant d’ouvrir le coffre (ou d’allumer la LED) </a:t>
            </a:r>
            <a:r>
              <a:rPr lang="fr-FR" smtClean="0"/>
              <a:t>en fonction </a:t>
            </a:r>
            <a:r>
              <a:rPr lang="fr-FR" dirty="0" smtClean="0"/>
              <a:t>de l’état des boutons poussoirs.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16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Courte Présentation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9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 smtClean="0"/>
              <a:t>Une carte Arduino, pour quoi faire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… </a:t>
            </a:r>
            <a:r>
              <a:rPr lang="fr-FR" dirty="0" smtClean="0"/>
              <a:t>pour </a:t>
            </a:r>
            <a:r>
              <a:rPr lang="fr-FR" dirty="0"/>
              <a:t>réaliser des (mini ?) projets </a:t>
            </a:r>
          </a:p>
          <a:p>
            <a:endParaRPr lang="fr-FR" dirty="0"/>
          </a:p>
        </p:txBody>
      </p:sp>
      <p:pic>
        <p:nvPicPr>
          <p:cNvPr id="7" name="Picture 4" descr="Laser Ha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9452"/>
            <a:ext cx="2159396" cy="16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91122" y="1829437"/>
            <a:ext cx="4007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Harpe laser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://makezine.com/projects/laser-harp/</a:t>
            </a:r>
          </a:p>
        </p:txBody>
      </p:sp>
      <p:pic>
        <p:nvPicPr>
          <p:cNvPr id="10" name="Picture 6" descr="makeit line follow bot3 Ready, Set, Joust! Win a Robotics Starter Kit from Make: and RadioSh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000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119816" y="3433695"/>
            <a:ext cx="4686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Joute  robotique</a:t>
            </a:r>
            <a:endParaRPr lang="fr-FR" sz="1600" dirty="0"/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://makezine.com/video/ready-set-joust/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62877" y="4815301"/>
            <a:ext cx="2681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Réveil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://makezine.com/video/never-forget-to-set-an-alarm-because-this-alarm-clock-sets-itself/</a:t>
            </a:r>
          </a:p>
        </p:txBody>
      </p:sp>
      <p:pic>
        <p:nvPicPr>
          <p:cNvPr id="13" name="Picture 8" descr="1H1A58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95" y="5013776"/>
            <a:ext cx="2125260" cy="141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carte Arduino </a:t>
            </a:r>
            <a:r>
              <a:rPr lang="fr-FR" dirty="0" err="1" smtClean="0"/>
              <a:t>Uno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 fontScale="62500" lnSpcReduction="20000"/>
          </a:bodyPr>
          <a:lstStyle/>
          <a:p>
            <a:endParaRPr lang="fr-FR" dirty="0"/>
          </a:p>
          <a:p>
            <a:r>
              <a:rPr lang="fr-FR" dirty="0" err="1"/>
              <a:t>Microcontroller</a:t>
            </a:r>
            <a:r>
              <a:rPr lang="fr-FR" dirty="0"/>
              <a:t> : ATmega328</a:t>
            </a:r>
          </a:p>
          <a:p>
            <a:r>
              <a:rPr lang="fr-FR" dirty="0"/>
              <a:t>Operating Voltage : 5V</a:t>
            </a:r>
          </a:p>
          <a:p>
            <a:r>
              <a:rPr lang="fr-FR" dirty="0"/>
              <a:t>Input Voltage (</a:t>
            </a:r>
            <a:r>
              <a:rPr lang="fr-FR" dirty="0" err="1"/>
              <a:t>recommended</a:t>
            </a:r>
            <a:r>
              <a:rPr lang="fr-FR" dirty="0"/>
              <a:t>) : 7-12V</a:t>
            </a:r>
          </a:p>
          <a:p>
            <a:r>
              <a:rPr lang="fr-FR" dirty="0"/>
              <a:t>Input Voltage (</a:t>
            </a:r>
            <a:r>
              <a:rPr lang="fr-FR" dirty="0" err="1"/>
              <a:t>limits</a:t>
            </a:r>
            <a:r>
              <a:rPr lang="fr-FR" dirty="0"/>
              <a:t>) : 6-20V</a:t>
            </a:r>
          </a:p>
          <a:p>
            <a:r>
              <a:rPr lang="fr-FR" dirty="0"/>
              <a:t>Digital I/O Pins : 14 (of </a:t>
            </a:r>
            <a:r>
              <a:rPr lang="fr-FR" dirty="0" err="1"/>
              <a:t>which</a:t>
            </a:r>
            <a:r>
              <a:rPr lang="fr-FR" dirty="0"/>
              <a:t> 6 </a:t>
            </a:r>
            <a:r>
              <a:rPr lang="fr-FR" dirty="0" err="1"/>
              <a:t>provide</a:t>
            </a:r>
            <a:r>
              <a:rPr lang="fr-FR" dirty="0"/>
              <a:t> PWM output)</a:t>
            </a:r>
          </a:p>
          <a:p>
            <a:r>
              <a:rPr lang="fr-FR" dirty="0" err="1"/>
              <a:t>Analog</a:t>
            </a:r>
            <a:r>
              <a:rPr lang="fr-FR" dirty="0"/>
              <a:t> Input Pins : 6</a:t>
            </a:r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per I/O Pin : 40 mA</a:t>
            </a:r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for 3.3V Pin : 50 mA</a:t>
            </a:r>
          </a:p>
          <a:p>
            <a:r>
              <a:rPr lang="fr-FR" dirty="0"/>
              <a:t>Flash Memory : 32 KB (ATmega328) of </a:t>
            </a:r>
            <a:r>
              <a:rPr lang="fr-FR" dirty="0" err="1"/>
              <a:t>which</a:t>
            </a:r>
            <a:r>
              <a:rPr lang="fr-FR" dirty="0"/>
              <a:t> 0.5 KB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bootloader</a:t>
            </a:r>
            <a:endParaRPr lang="fr-FR" dirty="0"/>
          </a:p>
          <a:p>
            <a:r>
              <a:rPr lang="fr-FR" dirty="0"/>
              <a:t>SRAM : 2 KB (ATmega328)</a:t>
            </a:r>
          </a:p>
          <a:p>
            <a:r>
              <a:rPr lang="fr-FR" dirty="0"/>
              <a:t>EEPROM : 1 KB (ATmega328)</a:t>
            </a:r>
          </a:p>
          <a:p>
            <a:r>
              <a:rPr lang="fr-FR" dirty="0" err="1"/>
              <a:t>Clock</a:t>
            </a:r>
            <a:r>
              <a:rPr lang="fr-FR" dirty="0"/>
              <a:t> Speed : 16 MHz</a:t>
            </a:r>
          </a:p>
          <a:p>
            <a:r>
              <a:rPr lang="fr-FR" dirty="0" err="1"/>
              <a:t>Length</a:t>
            </a:r>
            <a:r>
              <a:rPr lang="fr-FR" dirty="0"/>
              <a:t> : 68.6 mm</a:t>
            </a:r>
          </a:p>
          <a:p>
            <a:r>
              <a:rPr lang="fr-FR" dirty="0" err="1"/>
              <a:t>Width</a:t>
            </a:r>
            <a:r>
              <a:rPr lang="fr-FR" dirty="0"/>
              <a:t> : 53.4 mm</a:t>
            </a:r>
          </a:p>
          <a:p>
            <a:r>
              <a:rPr lang="fr-FR" dirty="0" err="1"/>
              <a:t>Weight</a:t>
            </a:r>
            <a:r>
              <a:rPr lang="fr-FR" dirty="0"/>
              <a:t> : 25 g</a:t>
            </a:r>
          </a:p>
          <a:p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2" y="1101203"/>
            <a:ext cx="2987400" cy="2248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Xavier\Desktop\Untitled Sketch_b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1" y="3847038"/>
            <a:ext cx="2987402" cy="239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par le logiciel Arduino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programme de base : Faire clignoter la LED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2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de réalisation du programme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244175"/>
              </p:ext>
            </p:extLst>
          </p:nvPr>
        </p:nvGraphicFramePr>
        <p:xfrm>
          <a:off x="1019926" y="1556793"/>
          <a:ext cx="7104148" cy="426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40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du logiciel Arduino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248472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249848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3528" y="2276872"/>
            <a:ext cx="3960440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Éditeur de texte </a:t>
            </a:r>
          </a:p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Zone de programmation</a:t>
            </a:r>
            <a:endParaRPr lang="fr-FR" sz="24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3726" y="4383894"/>
            <a:ext cx="28069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Vérification du programme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4048" y="4005064"/>
            <a:ext cx="3312368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Envoi du programme vers la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8144" y="3717032"/>
            <a:ext cx="21602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60985" y="3429000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port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804308" y="1916832"/>
            <a:ext cx="0" cy="271909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5004048" y="1916832"/>
            <a:ext cx="0" cy="2304256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003178" y="2564904"/>
            <a:ext cx="0" cy="130452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8172400" y="2758422"/>
            <a:ext cx="0" cy="78370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84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Allumer et éteindre une Led par période de 1 seconde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626968" cy="2081364"/>
          </a:xfrm>
        </p:spPr>
        <p:txBody>
          <a:bodyPr>
            <a:normAutofit/>
          </a:bodyPr>
          <a:lstStyle/>
          <a:p>
            <a:r>
              <a:rPr lang="fr-FR" sz="1800" dirty="0"/>
              <a:t>A la différence de Python, il faut déclarer les variables et leur type.</a:t>
            </a:r>
          </a:p>
          <a:p>
            <a:r>
              <a:rPr lang="fr-FR" sz="1800" dirty="0"/>
              <a:t>Les lignes doivent se terminer par des </a:t>
            </a:r>
          </a:p>
          <a:p>
            <a:r>
              <a:rPr lang="fr-FR" sz="1800" dirty="0" err="1"/>
              <a:t>Void</a:t>
            </a:r>
            <a:r>
              <a:rPr lang="fr-FR" sz="1800" dirty="0"/>
              <a:t> désigne la déclaration d’une fonction</a:t>
            </a:r>
          </a:p>
          <a:p>
            <a:r>
              <a:rPr lang="fr-FR" sz="1800" dirty="0"/>
              <a:t>Pour réaliser un commentaire il faut faire précéder le commentaire de </a:t>
            </a:r>
            <a:r>
              <a:rPr lang="fr-FR" sz="1800" dirty="0" smtClean="0"/>
              <a:t>//</a:t>
            </a:r>
            <a:endParaRPr lang="fr-FR" sz="1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07413" y="1344433"/>
            <a:ext cx="2232248" cy="168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llipse 7"/>
          <p:cNvSpPr/>
          <p:nvPr/>
        </p:nvSpPr>
        <p:spPr>
          <a:xfrm flipV="1">
            <a:off x="7193517" y="1996217"/>
            <a:ext cx="218456" cy="2184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24328" y="1853417"/>
            <a:ext cx="12729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LED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Connecteur droit avec flèche 9"/>
          <p:cNvCxnSpPr>
            <a:endCxn id="8" idx="6"/>
          </p:cNvCxnSpPr>
          <p:nvPr/>
        </p:nvCxnSpPr>
        <p:spPr>
          <a:xfrm flipH="1">
            <a:off x="7411973" y="2105445"/>
            <a:ext cx="49402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81923"/>
              </p:ext>
            </p:extLst>
          </p:nvPr>
        </p:nvGraphicFramePr>
        <p:xfrm>
          <a:off x="349209" y="3369746"/>
          <a:ext cx="8280920" cy="3078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0813"/>
                <a:gridCol w="5090107"/>
              </a:tblGrid>
              <a:tr h="870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led = 13;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Déclaration de la variable entière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et  affectation du nombre 13 à la variable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13 correspond à une sortie de la carte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Arduino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possédant une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6694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setup() {               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pinMode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OUTPUT);     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Setup : configuration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du matériel. Lancée après avoir appuyé sur Reset.</a:t>
                      </a: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broche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déclarée comme une sortie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16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loop() {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HIGH);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delay(1000); 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LOW);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delay(1000);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boucle </a:t>
                      </a:r>
                      <a:r>
                        <a:rPr lang="fr-FR" sz="1600" b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loop</a:t>
                      </a:r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lancée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un nombre infini de fois.</a:t>
                      </a:r>
                    </a:p>
                    <a:p>
                      <a:endParaRPr lang="fr-FR" sz="1600" b="0" baseline="0" dirty="0" smtClean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Cette séquence permet d’allumer et d’éteindre la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toutes les secondes.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45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Découverte de la programmation des cartes Arduino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6732240" cy="4937760"/>
          </a:xfrm>
        </p:spPr>
        <p:txBody>
          <a:bodyPr>
            <a:noAutofit/>
          </a:bodyPr>
          <a:lstStyle/>
          <a:p>
            <a:r>
              <a:rPr lang="fr-FR" sz="2000" dirty="0" smtClean="0"/>
              <a:t>Activité 1 : clignotement de la LED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sz="1800" dirty="0" smtClean="0"/>
              <a:t>Situer la carte sur la led. </a:t>
            </a:r>
            <a:endParaRPr lang="fr-FR" sz="1800" dirty="0"/>
          </a:p>
          <a:p>
            <a:pPr marL="731520" lvl="1" indent="-457200">
              <a:buFont typeface="+mj-lt"/>
              <a:buAutoNum type="arabicPeriod"/>
            </a:pPr>
            <a:r>
              <a:rPr lang="fr-FR" sz="1800" dirty="0"/>
              <a:t>Saisir le code </a:t>
            </a:r>
            <a:r>
              <a:rPr lang="fr-FR" sz="1800" dirty="0" smtClean="0"/>
              <a:t>de la page précédente sur </a:t>
            </a:r>
            <a:r>
              <a:rPr lang="fr-FR" sz="1800" dirty="0"/>
              <a:t>le logiciel </a:t>
            </a:r>
            <a:r>
              <a:rPr lang="fr-FR" sz="1800" dirty="0" smtClean="0"/>
              <a:t>Arduino</a:t>
            </a:r>
            <a:r>
              <a:rPr lang="fr-FR" sz="1800" dirty="0"/>
              <a:t> .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sz="1800" dirty="0"/>
              <a:t>Lancer la </a:t>
            </a:r>
            <a:r>
              <a:rPr lang="fr-FR" sz="1800" dirty="0" smtClean="0"/>
              <a:t>vérification</a:t>
            </a:r>
            <a:r>
              <a:rPr lang="fr-FR" sz="1800" dirty="0"/>
              <a:t> .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sz="1800" dirty="0"/>
              <a:t>Implanter le programme sur la </a:t>
            </a:r>
            <a:r>
              <a:rPr lang="fr-FR" sz="1800" dirty="0" smtClean="0"/>
              <a:t>carte.</a:t>
            </a:r>
            <a:endParaRPr lang="fr-FR" sz="1800" dirty="0"/>
          </a:p>
          <a:p>
            <a:pPr marL="731520" lvl="1" indent="-457200">
              <a:buFont typeface="+mj-lt"/>
              <a:buAutoNum type="arabicPeriod"/>
            </a:pPr>
            <a:r>
              <a:rPr lang="fr-FR" sz="1800" dirty="0"/>
              <a:t>Vérifier son bon </a:t>
            </a:r>
            <a:r>
              <a:rPr lang="fr-FR" sz="1800" dirty="0" smtClean="0"/>
              <a:t>fonctionnement.</a:t>
            </a:r>
            <a:endParaRPr lang="fr-FR" sz="1800" dirty="0"/>
          </a:p>
          <a:p>
            <a:pPr marL="731520" lvl="1" indent="-457200">
              <a:buFont typeface="+mj-lt"/>
              <a:buAutoNum type="arabicPeriod"/>
            </a:pPr>
            <a:r>
              <a:rPr lang="fr-FR" sz="1800" dirty="0" smtClean="0"/>
              <a:t>Modifier </a:t>
            </a:r>
            <a:r>
              <a:rPr lang="fr-FR" sz="1800" dirty="0"/>
              <a:t>le programme pour </a:t>
            </a:r>
            <a:r>
              <a:rPr lang="fr-FR" sz="1800" dirty="0" smtClean="0"/>
              <a:t>modifier le temps d’allumage et d’extinction.</a:t>
            </a:r>
            <a:endParaRPr lang="fr-FR" sz="1800" dirty="0"/>
          </a:p>
          <a:p>
            <a:r>
              <a:rPr lang="fr-FR" sz="2000" dirty="0" smtClean="0"/>
              <a:t>Activité 2 : clignotement de la LED – Affichage sur la console série (La console série permet d’afficher des informations à destination de l’utilisateur. </a:t>
            </a:r>
          </a:p>
          <a:p>
            <a:pPr marL="617220" lvl="1" indent="-342900">
              <a:buFont typeface="+mj-lt"/>
              <a:buAutoNum type="arabicPeriod"/>
            </a:pPr>
            <a:r>
              <a:rPr lang="fr-FR" sz="1600" dirty="0" smtClean="0"/>
              <a:t>Modifier le code de l’activité précédente en utilisant le code ci-contre.</a:t>
            </a:r>
          </a:p>
          <a:p>
            <a:pPr marL="617220" lvl="1" indent="-342900">
              <a:buFont typeface="+mj-lt"/>
              <a:buAutoNum type="arabicPeriod"/>
            </a:pPr>
            <a:r>
              <a:rPr lang="fr-FR" sz="1600" dirty="0" smtClean="0"/>
              <a:t>Pour afficher les messages : </a:t>
            </a:r>
          </a:p>
          <a:p>
            <a:pPr marL="891540" lvl="2" indent="-342900">
              <a:buFont typeface="+mj-lt"/>
              <a:buAutoNum type="arabicPeriod"/>
            </a:pPr>
            <a:r>
              <a:rPr lang="fr-FR" sz="1400" dirty="0" smtClean="0"/>
              <a:t>Menu outil</a:t>
            </a:r>
          </a:p>
          <a:p>
            <a:pPr marL="891540" lvl="2" indent="-342900">
              <a:buFont typeface="+mj-lt"/>
              <a:buAutoNum type="arabicPeriod"/>
            </a:pPr>
            <a:r>
              <a:rPr lang="fr-FR" sz="1400" dirty="0" smtClean="0"/>
              <a:t>Console série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6641505" y="4005064"/>
            <a:ext cx="288032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    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(57600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("JOUR \n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delay(1000);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("NUIT \n");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delay(1000);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860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790</TotalTime>
  <Words>1314</Words>
  <Application>Microsoft Office PowerPoint</Application>
  <PresentationFormat>Affichage à l'écran (4:3)</PresentationFormat>
  <Paragraphs>197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Origine</vt:lpstr>
      <vt:lpstr>Initiation à la programmation des systèmes embarqués </vt:lpstr>
      <vt:lpstr>Courte Présentation</vt:lpstr>
      <vt:lpstr>Une carte Arduino, pour quoi faire ?</vt:lpstr>
      <vt:lpstr>La carte Arduino Uno</vt:lpstr>
      <vt:lpstr>Programmation par le logiciel Arduino</vt:lpstr>
      <vt:lpstr>Processus de réalisation du programme</vt:lpstr>
      <vt:lpstr>Interface du logiciel Arduino </vt:lpstr>
      <vt:lpstr>Allumer et éteindre une Led par période de 1 seconde</vt:lpstr>
      <vt:lpstr>Travail à réaliser</vt:lpstr>
      <vt:lpstr>Programmation par Python</vt:lpstr>
      <vt:lpstr>Processus de réalisation du programme</vt:lpstr>
      <vt:lpstr>Préambule – Installation </vt:lpstr>
      <vt:lpstr>Travail à réaliser</vt:lpstr>
      <vt:lpstr>Programmation par Python</vt:lpstr>
      <vt:lpstr>Activité 4 : Acquisition d’un signal analogique provenant d’un potentiomètre</vt:lpstr>
      <vt:lpstr>Programmation par Python</vt:lpstr>
      <vt:lpstr>Retour sur le coffre fort de banque</vt:lpstr>
      <vt:lpstr>Implémentation du fonctionnement</vt:lpstr>
      <vt:lpstr>Activité finale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131</cp:revision>
  <dcterms:created xsi:type="dcterms:W3CDTF">2014-09-30T07:33:25Z</dcterms:created>
  <dcterms:modified xsi:type="dcterms:W3CDTF">2016-05-20T20:38:27Z</dcterms:modified>
</cp:coreProperties>
</file>