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2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1694160" y="1952835"/>
            <a:ext cx="359792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1478160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169416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1445885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1910160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42160" y="247491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>
            <a:stCxn id="66" idx="2"/>
            <a:endCxn id="66" idx="6"/>
          </p:cNvCxnSpPr>
          <p:nvPr/>
        </p:nvCxnSpPr>
        <p:spPr>
          <a:xfrm>
            <a:off x="2342160" y="2690917"/>
            <a:ext cx="432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endCxn id="66" idx="0"/>
          </p:cNvCxnSpPr>
          <p:nvPr/>
        </p:nvCxnSpPr>
        <p:spPr>
          <a:xfrm>
            <a:off x="2558160" y="1952835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>
            <a:endCxn id="66" idx="4"/>
          </p:cNvCxnSpPr>
          <p:nvPr/>
        </p:nvCxnSpPr>
        <p:spPr>
          <a:xfrm flipV="1">
            <a:off x="2558160" y="2906917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1694160" y="3428999"/>
            <a:ext cx="359792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58160" y="2213876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558160" y="3167957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170324" y="2213876"/>
            <a:ext cx="0" cy="95408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2954324" y="2582905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89"/>
          <p:cNvCxnSpPr/>
          <p:nvPr/>
        </p:nvCxnSpPr>
        <p:spPr>
          <a:xfrm flipV="1">
            <a:off x="385440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3638400" y="260090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4574480" y="197083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435848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5292080" y="194727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507856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/>
          <p:cNvCxnSpPr/>
          <p:nvPr/>
        </p:nvCxnSpPr>
        <p:spPr>
          <a:xfrm flipV="1">
            <a:off x="2558160" y="1997876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/>
              <p:cNvSpPr txBox="1"/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blipFill rotWithShape="1">
                <a:blip r:embed="rId8"/>
                <a:stretch>
                  <a:fillRect r="-85000"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730047" y="1853976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/>
              <p:cNvSpPr txBox="1"/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blipFill rotWithShape="1">
                <a:blip r:embed="rId9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Connecteur droit 119"/>
          <p:cNvCxnSpPr/>
          <p:nvPr/>
        </p:nvCxnSpPr>
        <p:spPr>
          <a:xfrm>
            <a:off x="3740674" y="1503960"/>
            <a:ext cx="282435" cy="10801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3740674" y="1611972"/>
            <a:ext cx="282435" cy="10801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Arc 122"/>
          <p:cNvSpPr/>
          <p:nvPr/>
        </p:nvSpPr>
        <p:spPr>
          <a:xfrm>
            <a:off x="3793081" y="1412775"/>
            <a:ext cx="398393" cy="398393"/>
          </a:xfrm>
          <a:prstGeom prst="arc">
            <a:avLst>
              <a:gd name="adj1" fmla="val 9205534"/>
              <a:gd name="adj2" fmla="val 12317399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3793081" y="1593978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35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3277496" y="1952835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>
            <a:endCxn id="113" idx="6"/>
          </p:cNvCxnSpPr>
          <p:nvPr/>
        </p:nvCxnSpPr>
        <p:spPr>
          <a:xfrm flipH="1" flipV="1">
            <a:off x="3277496" y="3423439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49188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3275880" y="260090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4211960" y="197083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399596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929560" y="194727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471604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2843808" y="255298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552986"/>
                <a:ext cx="48481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4231010" y="257041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10" y="2570419"/>
                <a:ext cx="535852" cy="2912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3565755" y="255298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55" y="2552986"/>
                <a:ext cx="47602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/>
              <p:cNvSpPr txBox="1"/>
              <p:nvPr/>
            </p:nvSpPr>
            <p:spPr>
              <a:xfrm>
                <a:off x="5015310" y="2551369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10" y="2551369"/>
                <a:ext cx="241138" cy="292068"/>
              </a:xfrm>
              <a:prstGeom prst="rect">
                <a:avLst/>
              </a:prstGeom>
              <a:blipFill rotWithShape="1">
                <a:blip r:embed="rId5"/>
                <a:stretch>
                  <a:fillRect r="-87179"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367527" y="1853976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/>
              <p:cNvSpPr txBox="1"/>
              <p:nvPr/>
            </p:nvSpPr>
            <p:spPr>
              <a:xfrm>
                <a:off x="4327495" y="160084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95" y="1600849"/>
                <a:ext cx="516488" cy="291811"/>
              </a:xfrm>
              <a:prstGeom prst="rect">
                <a:avLst/>
              </a:prstGeom>
              <a:blipFill rotWithShape="1"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20549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20549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324469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8" y="1711840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332862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21" y="3459439"/>
                <a:ext cx="32502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6449586" y="1947685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endCxn id="62" idx="6"/>
          </p:cNvCxnSpPr>
          <p:nvPr/>
        </p:nvCxnSpPr>
        <p:spPr>
          <a:xfrm flipH="1" flipV="1">
            <a:off x="6449586" y="3418289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6663970" y="194768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447970" y="259575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7384050" y="196568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7168050" y="261375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 flipV="1">
            <a:off x="8101650" y="194212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7888130" y="2960972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6015898" y="254783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98" y="2547836"/>
                <a:ext cx="48481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7403100" y="256526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100" y="2565269"/>
                <a:ext cx="535852" cy="2912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6737845" y="254783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45" y="2547836"/>
                <a:ext cx="47602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8187400" y="2893432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400" y="2893432"/>
                <a:ext cx="241138" cy="292068"/>
              </a:xfrm>
              <a:prstGeom prst="rect">
                <a:avLst/>
              </a:prstGeom>
              <a:blipFill rotWithShape="1">
                <a:blip r:embed="rId10"/>
                <a:stretch>
                  <a:fillRect r="-85000"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>
                <a:off x="7499585" y="159569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585" y="1595699"/>
                <a:ext cx="516488" cy="291811"/>
              </a:xfrm>
              <a:prstGeom prst="rect">
                <a:avLst/>
              </a:prstGeom>
              <a:blipFill rotWithShape="1">
                <a:blip r:embed="rId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/>
          <p:cNvSpPr/>
          <p:nvPr/>
        </p:nvSpPr>
        <p:spPr>
          <a:xfrm>
            <a:off x="6377586" y="190931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6377586" y="338228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6416788" y="170669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88" y="1706690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6500711" y="345428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711" y="3454289"/>
                <a:ext cx="32502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 rot="5400000">
            <a:off x="7885650" y="2228974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8159968" y="2191080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968" y="2191080"/>
                <a:ext cx="516488" cy="291811"/>
              </a:xfrm>
              <a:prstGeom prst="rect">
                <a:avLst/>
              </a:prstGeom>
              <a:blipFill rotWithShape="1"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5580112" y="2575737"/>
                <a:ext cx="4357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⇔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75737"/>
                <a:ext cx="43578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55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46"/>
          <p:cNvCxnSpPr/>
          <p:nvPr/>
        </p:nvCxnSpPr>
        <p:spPr>
          <a:xfrm flipV="1">
            <a:off x="3462062" y="1242693"/>
            <a:ext cx="726199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458800" y="177193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13" idx="2"/>
            <a:endCxn id="13" idx="6"/>
          </p:cNvCxnSpPr>
          <p:nvPr/>
        </p:nvCxnSpPr>
        <p:spPr>
          <a:xfrm>
            <a:off x="1458800" y="1987937"/>
            <a:ext cx="432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endCxn id="13" idx="0"/>
          </p:cNvCxnSpPr>
          <p:nvPr/>
        </p:nvCxnSpPr>
        <p:spPr>
          <a:xfrm>
            <a:off x="1674800" y="1249855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>
            <a:endCxn id="13" idx="4"/>
          </p:cNvCxnSpPr>
          <p:nvPr/>
        </p:nvCxnSpPr>
        <p:spPr>
          <a:xfrm flipV="1">
            <a:off x="1674800" y="2203937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674800" y="1510896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74800" y="2464977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286964" y="1510896"/>
            <a:ext cx="0" cy="95408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 rot="5400000">
            <a:off x="2070964" y="1879925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1279668" y="1420607"/>
                <a:ext cx="438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68" y="1420607"/>
                <a:ext cx="43832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322968" y="185000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968" y="1850006"/>
                <a:ext cx="48481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246062" y="178277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462062" y="1242693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3203848" y="1782777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3628367" y="1134681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3748041" y="1850006"/>
                <a:ext cx="967975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041" y="1850006"/>
                <a:ext cx="967975" cy="4574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3588335" y="881554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35" y="881554"/>
                <a:ext cx="4848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2752004" y="1818714"/>
                <a:ext cx="43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04" y="1818714"/>
                <a:ext cx="4357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 flipV="1">
            <a:off x="3470980" y="2716535"/>
            <a:ext cx="726199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818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>
            <a:endCxn id="112" idx="3"/>
          </p:cNvCxnSpPr>
          <p:nvPr/>
        </p:nvCxnSpPr>
        <p:spPr>
          <a:xfrm>
            <a:off x="1694160" y="1952835"/>
            <a:ext cx="18844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1478160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169416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1445885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1910160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>
            <a:stCxn id="113" idx="6"/>
          </p:cNvCxnSpPr>
          <p:nvPr/>
        </p:nvCxnSpPr>
        <p:spPr>
          <a:xfrm flipH="1">
            <a:off x="1694160" y="3423439"/>
            <a:ext cx="194585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lipse 40"/>
          <p:cNvSpPr/>
          <p:nvPr/>
        </p:nvSpPr>
        <p:spPr>
          <a:xfrm>
            <a:off x="2375222" y="248117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2591222" y="1941093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2757527" y="1833081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2717495" y="1579954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95" y="1579954"/>
                <a:ext cx="484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3009132" y="2467244"/>
                <a:ext cx="967975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132" y="2467244"/>
                <a:ext cx="967975" cy="4574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2959901" y="2467244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9636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>
            <a:endCxn id="112" idx="2"/>
          </p:cNvCxnSpPr>
          <p:nvPr/>
        </p:nvCxnSpPr>
        <p:spPr>
          <a:xfrm flipV="1">
            <a:off x="1694160" y="1950464"/>
            <a:ext cx="187385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1478160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169416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1445885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1910160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42160" y="247491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>
            <a:stCxn id="66" idx="2"/>
            <a:endCxn id="66" idx="6"/>
          </p:cNvCxnSpPr>
          <p:nvPr/>
        </p:nvCxnSpPr>
        <p:spPr>
          <a:xfrm>
            <a:off x="2342160" y="2690917"/>
            <a:ext cx="432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endCxn id="66" idx="0"/>
          </p:cNvCxnSpPr>
          <p:nvPr/>
        </p:nvCxnSpPr>
        <p:spPr>
          <a:xfrm>
            <a:off x="2558160" y="1952835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>
            <a:endCxn id="66" idx="4"/>
          </p:cNvCxnSpPr>
          <p:nvPr/>
        </p:nvCxnSpPr>
        <p:spPr>
          <a:xfrm flipV="1">
            <a:off x="2558160" y="2906917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>
            <a:stCxn id="113" idx="2"/>
          </p:cNvCxnSpPr>
          <p:nvPr/>
        </p:nvCxnSpPr>
        <p:spPr>
          <a:xfrm flipH="1">
            <a:off x="1694160" y="3423439"/>
            <a:ext cx="187385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58160" y="2213876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558160" y="3167957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170324" y="2213876"/>
            <a:ext cx="0" cy="95408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2954324" y="2582905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/>
          <p:cNvCxnSpPr/>
          <p:nvPr/>
        </p:nvCxnSpPr>
        <p:spPr>
          <a:xfrm flipV="1">
            <a:off x="2558160" y="1997876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4566495" y="1956024"/>
            <a:ext cx="79759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Ellipse 43"/>
          <p:cNvSpPr/>
          <p:nvPr/>
        </p:nvSpPr>
        <p:spPr>
          <a:xfrm>
            <a:off x="4350495" y="249847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4566495" y="195839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318220" y="249847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4782495" y="185038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3908484" y="257597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84" y="2575979"/>
                <a:ext cx="40973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4742463" y="1597256"/>
                <a:ext cx="4675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63" y="1597256"/>
                <a:ext cx="46750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5292080" y="19200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5292080" y="33929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5331282" y="17174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82" y="1717400"/>
                <a:ext cx="31919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5415205" y="346499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05" y="3464999"/>
                <a:ext cx="32502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73"/>
          <p:cNvCxnSpPr/>
          <p:nvPr/>
        </p:nvCxnSpPr>
        <p:spPr>
          <a:xfrm>
            <a:off x="4548968" y="3430950"/>
            <a:ext cx="79759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3635760" y="2511811"/>
                <a:ext cx="43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760" y="2511811"/>
                <a:ext cx="43578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76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38"/>
          <p:cNvCxnSpPr/>
          <p:nvPr/>
        </p:nvCxnSpPr>
        <p:spPr>
          <a:xfrm flipV="1">
            <a:off x="5346561" y="195839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 rot="5400000">
            <a:off x="5130561" y="260646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5420436" y="2558546"/>
                <a:ext cx="446725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36" y="2558546"/>
                <a:ext cx="446725" cy="291298"/>
              </a:xfrm>
              <a:prstGeom prst="rect">
                <a:avLst/>
              </a:prstGeom>
              <a:blipFill rotWithShape="1"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>
            <a:off x="4566495" y="1956024"/>
            <a:ext cx="79759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Ellipse 43"/>
          <p:cNvSpPr/>
          <p:nvPr/>
        </p:nvSpPr>
        <p:spPr>
          <a:xfrm>
            <a:off x="4350495" y="249847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4566495" y="195839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318220" y="249847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4782495" y="185038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4742463" y="1597256"/>
                <a:ext cx="4675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63" y="1597256"/>
                <a:ext cx="46750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5292080" y="19200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5292080" y="33929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5331282" y="17174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82" y="1717400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5415205" y="346499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05" y="3464999"/>
                <a:ext cx="3250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73"/>
          <p:cNvCxnSpPr/>
          <p:nvPr/>
        </p:nvCxnSpPr>
        <p:spPr>
          <a:xfrm>
            <a:off x="4548968" y="3430950"/>
            <a:ext cx="79759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3779912" y="2575979"/>
                <a:ext cx="4602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75979"/>
                <a:ext cx="4602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215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226</Words>
  <Application>Microsoft Office PowerPoint</Application>
  <PresentationFormat>Affichage à l'écran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2015-09-09T15:59:51Z</dcterms:created>
  <dcterms:modified xsi:type="dcterms:W3CDTF">2015-09-09T21:40:59Z</dcterms:modified>
</cp:coreProperties>
</file>