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32"/>
  </p:notesMasterIdLst>
  <p:handoutMasterIdLst>
    <p:handoutMasterId r:id="rId33"/>
  </p:handoutMasterIdLst>
  <p:sldIdLst>
    <p:sldId id="331" r:id="rId4"/>
    <p:sldId id="325" r:id="rId5"/>
    <p:sldId id="330" r:id="rId6"/>
    <p:sldId id="329" r:id="rId7"/>
    <p:sldId id="328" r:id="rId8"/>
    <p:sldId id="326" r:id="rId9"/>
    <p:sldId id="319" r:id="rId10"/>
    <p:sldId id="320" r:id="rId11"/>
    <p:sldId id="322" r:id="rId12"/>
    <p:sldId id="323" r:id="rId13"/>
    <p:sldId id="304" r:id="rId14"/>
    <p:sldId id="321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27" r:id="rId30"/>
    <p:sldId id="324" r:id="rId31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20" d="100"/>
          <a:sy n="120" d="100"/>
        </p:scale>
        <p:origin x="-30" y="-72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11/04/2016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11/04/2016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907704" y="3717032"/>
            <a:ext cx="288032" cy="144016"/>
          </a:xfrm>
          <a:prstGeom prst="rect">
            <a:avLst/>
          </a:prstGeom>
          <a:pattFill prst="wd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411760" y="162880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411760" y="234888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267744" y="1988840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051720" y="163023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051720" y="235031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907704" y="1990273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691680" y="163023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691680" y="235031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547664" y="1990273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727684" y="2852936"/>
            <a:ext cx="648072" cy="648072"/>
          </a:xfrm>
          <a:prstGeom prst="ellips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</a:p>
          <a:p>
            <a:pPr algn="ctr"/>
            <a:r>
              <a:rPr lang="fr-FR" dirty="0" smtClean="0"/>
              <a:t>3</a:t>
            </a:r>
            <a:r>
              <a:rPr lang="fr-FR" dirty="0" smtClean="0">
                <a:latin typeface="Calibri"/>
              </a:rPr>
              <a:t>~</a:t>
            </a:r>
            <a:endParaRPr lang="fr-FR" dirty="0"/>
          </a:p>
        </p:txBody>
      </p:sp>
      <p:cxnSp>
        <p:nvCxnSpPr>
          <p:cNvPr id="23" name="Connecteur droit 22"/>
          <p:cNvCxnSpPr>
            <a:stCxn id="22" idx="7"/>
          </p:cNvCxnSpPr>
          <p:nvPr/>
        </p:nvCxnSpPr>
        <p:spPr>
          <a:xfrm flipV="1">
            <a:off x="2280848" y="2710353"/>
            <a:ext cx="130912" cy="23749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22" idx="0"/>
          </p:cNvCxnSpPr>
          <p:nvPr/>
        </p:nvCxnSpPr>
        <p:spPr>
          <a:xfrm flipV="1">
            <a:off x="2051720" y="2710353"/>
            <a:ext cx="0" cy="14258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2" idx="1"/>
          </p:cNvCxnSpPr>
          <p:nvPr/>
        </p:nvCxnSpPr>
        <p:spPr>
          <a:xfrm flipH="1" flipV="1">
            <a:off x="1691680" y="2710354"/>
            <a:ext cx="130912" cy="2374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051720" y="3501008"/>
            <a:ext cx="0" cy="21602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907704" y="3717032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16200000">
            <a:off x="1144032" y="9585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Phase 1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 rot="16200000">
            <a:off x="1511661" y="9585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Phase 2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 rot="16200000">
            <a:off x="1871700" y="9585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Phase 3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457016" y="1713274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794176" y="1713274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2154216" y="1711841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5</a:t>
            </a:r>
            <a:endParaRPr lang="fr-FR" sz="1200" dirty="0"/>
          </a:p>
        </p:txBody>
      </p:sp>
      <p:sp>
        <p:nvSpPr>
          <p:cNvPr id="44" name="ZoneTexte 43"/>
          <p:cNvSpPr txBox="1"/>
          <p:nvPr/>
        </p:nvSpPr>
        <p:spPr>
          <a:xfrm>
            <a:off x="1451354" y="2287905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</a:t>
            </a:r>
            <a:endParaRPr lang="fr-FR" sz="12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788514" y="2287905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2148554" y="2286472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6</a:t>
            </a:r>
            <a:endParaRPr lang="fr-FR" sz="1200" dirty="0"/>
          </a:p>
        </p:txBody>
      </p:sp>
      <p:cxnSp>
        <p:nvCxnSpPr>
          <p:cNvPr id="47" name="Connecteur droit 46"/>
          <p:cNvCxnSpPr/>
          <p:nvPr/>
        </p:nvCxnSpPr>
        <p:spPr>
          <a:xfrm>
            <a:off x="3131840" y="162880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131840" y="234888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987824" y="1988840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71800" y="171184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13</a:t>
            </a:r>
            <a:endParaRPr lang="fr-FR" sz="1200" dirty="0"/>
          </a:p>
        </p:txBody>
      </p:sp>
      <p:cxnSp>
        <p:nvCxnSpPr>
          <p:cNvPr id="52" name="Connecteur droit 51"/>
          <p:cNvCxnSpPr/>
          <p:nvPr/>
        </p:nvCxnSpPr>
        <p:spPr>
          <a:xfrm flipH="1">
            <a:off x="1619672" y="2141240"/>
            <a:ext cx="7200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79812" y="2708920"/>
            <a:ext cx="504056" cy="23892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91436" y="3173240"/>
            <a:ext cx="288032" cy="144016"/>
          </a:xfrm>
          <a:prstGeom prst="rect">
            <a:avLst/>
          </a:prstGeom>
          <a:pattFill prst="wd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3135452" y="2957216"/>
            <a:ext cx="0" cy="21602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991436" y="3173240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 rot="16200000">
            <a:off x="2583949" y="95024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24 V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2771800" y="227687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14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970079" y="1982633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KM1</a:t>
            </a:r>
            <a:endParaRPr lang="fr-FR" sz="1200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3383868" y="2690599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KM1</a:t>
            </a:r>
            <a:endParaRPr lang="fr-FR" sz="1200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3091277" y="247019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A1</a:t>
            </a:r>
            <a:endParaRPr lang="fr-FR" sz="12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091277" y="290926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A2</a:t>
            </a:r>
            <a:endParaRPr lang="fr-FR" sz="1200" dirty="0"/>
          </a:p>
        </p:txBody>
      </p:sp>
      <p:sp>
        <p:nvSpPr>
          <p:cNvPr id="66" name="Rectangle 65"/>
          <p:cNvSpPr/>
          <p:nvPr/>
        </p:nvSpPr>
        <p:spPr>
          <a:xfrm>
            <a:off x="970079" y="836712"/>
            <a:ext cx="1580181" cy="309634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661227" y="1010344"/>
            <a:ext cx="1262702" cy="292417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969550" y="559713"/>
            <a:ext cx="1580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Circuit de puissance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2668746" y="548679"/>
            <a:ext cx="125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Circuit de commande</a:t>
            </a:r>
            <a:endParaRPr lang="fr-FR" sz="12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3383867" y="2030360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KM1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05422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11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1678286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2092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13517"/>
            <a:ext cx="42862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36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857</Words>
  <Application>Microsoft Office PowerPoint</Application>
  <PresentationFormat>Affichage à l'écran (4:3)</PresentationFormat>
  <Paragraphs>433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2016-04-11T12:17:45Z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