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5"/>
  </p:notesMasterIdLst>
  <p:handoutMasterIdLst>
    <p:handoutMasterId r:id="rId46"/>
  </p:handoutMasterIdLst>
  <p:sldIdLst>
    <p:sldId id="325" r:id="rId4"/>
    <p:sldId id="343" r:id="rId5"/>
    <p:sldId id="344" r:id="rId6"/>
    <p:sldId id="342" r:id="rId7"/>
    <p:sldId id="341" r:id="rId8"/>
    <p:sldId id="340" r:id="rId9"/>
    <p:sldId id="331" r:id="rId10"/>
    <p:sldId id="339" r:id="rId11"/>
    <p:sldId id="338" r:id="rId12"/>
    <p:sldId id="336" r:id="rId13"/>
    <p:sldId id="337" r:id="rId14"/>
    <p:sldId id="332" r:id="rId15"/>
    <p:sldId id="333" r:id="rId16"/>
    <p:sldId id="334" r:id="rId17"/>
    <p:sldId id="335" r:id="rId18"/>
    <p:sldId id="330" r:id="rId19"/>
    <p:sldId id="329" r:id="rId20"/>
    <p:sldId id="328" r:id="rId21"/>
    <p:sldId id="326" r:id="rId22"/>
    <p:sldId id="319" r:id="rId23"/>
    <p:sldId id="320" r:id="rId24"/>
    <p:sldId id="322" r:id="rId25"/>
    <p:sldId id="323" r:id="rId26"/>
    <p:sldId id="304" r:id="rId27"/>
    <p:sldId id="321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27" r:id="rId43"/>
    <p:sldId id="324" r:id="rId44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10" d="100"/>
          <a:sy n="110" d="100"/>
        </p:scale>
        <p:origin x="-318" y="-72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04/04/2016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04/04/2016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6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24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plein 1"/>
          <p:cNvSpPr/>
          <p:nvPr/>
        </p:nvSpPr>
        <p:spPr>
          <a:xfrm>
            <a:off x="2146287" y="1500174"/>
            <a:ext cx="2156821" cy="21607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Entrées et sorties numériques 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Microcontrôleur AMTEL</a:t>
            </a:r>
            <a:endParaRPr lang="fr-FR" sz="1200" dirty="0"/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Entrées analogiques</a:t>
            </a:r>
            <a:endParaRPr lang="fr-FR" sz="1200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Connexion USB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Alimentation externe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Reset</a:t>
            </a:r>
            <a:endParaRPr lang="fr-FR" sz="1200" dirty="0"/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Masse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Alimentations régulées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&amp;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 smtClean="0">
                    <a:solidFill>
                      <a:srgbClr val="002060"/>
                    </a:solidFill>
                  </a:rPr>
                  <a:t>1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1069</Words>
  <Application>Microsoft Office PowerPoint</Application>
  <PresentationFormat>Affichage à l'écran (4:3)</PresentationFormat>
  <Paragraphs>626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41</vt:i4>
      </vt:variant>
    </vt:vector>
  </HeadingPairs>
  <TitlesOfParts>
    <vt:vector size="44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2016-04-04T18:08:41Z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