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5" r:id="rId4"/>
    <p:sldId id="266" r:id="rId5"/>
    <p:sldId id="256" r:id="rId6"/>
    <p:sldId id="257" r:id="rId7"/>
    <p:sldId id="258" r:id="rId8"/>
    <p:sldId id="263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0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25/09/2015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0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9.png"/><Relationship Id="rId7" Type="http://schemas.openxmlformats.org/officeDocument/2006/relationships/image" Target="../media/image10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40.png"/><Relationship Id="rId10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9.png"/><Relationship Id="rId7" Type="http://schemas.openxmlformats.org/officeDocument/2006/relationships/image" Target="../media/image6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21.png"/><Relationship Id="rId7" Type="http://schemas.openxmlformats.org/officeDocument/2006/relationships/image" Target="../media/image6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8.png"/><Relationship Id="rId3" Type="http://schemas.openxmlformats.org/officeDocument/2006/relationships/image" Target="../media/image120.png"/><Relationship Id="rId7" Type="http://schemas.openxmlformats.org/officeDocument/2006/relationships/image" Target="../media/image140.png"/><Relationship Id="rId12" Type="http://schemas.openxmlformats.org/officeDocument/2006/relationships/image" Target="../media/image1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16.png"/><Relationship Id="rId5" Type="http://schemas.openxmlformats.org/officeDocument/2006/relationships/image" Target="../media/image130.png"/><Relationship Id="rId10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/>
          <p:nvPr/>
        </p:nvCxnSpPr>
        <p:spPr>
          <a:xfrm flipH="1">
            <a:off x="4139952" y="203370"/>
            <a:ext cx="114383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/>
          <p:cNvSpPr/>
          <p:nvPr/>
        </p:nvSpPr>
        <p:spPr>
          <a:xfrm>
            <a:off x="4366228" y="11663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 flipH="1">
            <a:off x="3873419" y="539482"/>
            <a:ext cx="2426773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4715146" y="44948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5512002" y="44948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/>
          <p:nvPr/>
        </p:nvCxnSpPr>
        <p:spPr>
          <a:xfrm>
            <a:off x="5283782" y="206632"/>
            <a:ext cx="0" cy="33285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139952" y="203370"/>
            <a:ext cx="0" cy="33285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4427984" y="539482"/>
            <a:ext cx="0" cy="33285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/>
          <p:nvPr/>
        </p:nvCxnSpPr>
        <p:spPr>
          <a:xfrm flipH="1">
            <a:off x="4427985" y="872332"/>
            <a:ext cx="158417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5098014" y="78233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6012160" y="530214"/>
            <a:ext cx="0" cy="34211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/>
              <p:cNvSpPr txBox="1"/>
              <p:nvPr/>
            </p:nvSpPr>
            <p:spPr>
              <a:xfrm>
                <a:off x="4389664" y="-171400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664" y="-171400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/>
              <p:cNvSpPr txBox="1"/>
              <p:nvPr/>
            </p:nvSpPr>
            <p:spPr>
              <a:xfrm>
                <a:off x="4734044" y="231295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044" y="231295"/>
                <a:ext cx="32220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5117343" y="558139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343" y="558139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5530900" y="206564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00" y="206564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04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eur droit 46"/>
          <p:cNvCxnSpPr/>
          <p:nvPr/>
        </p:nvCxnSpPr>
        <p:spPr>
          <a:xfrm flipV="1">
            <a:off x="3462062" y="1242693"/>
            <a:ext cx="726199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458800" y="177193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>
            <a:stCxn id="13" idx="2"/>
            <a:endCxn id="13" idx="6"/>
          </p:cNvCxnSpPr>
          <p:nvPr/>
        </p:nvCxnSpPr>
        <p:spPr>
          <a:xfrm>
            <a:off x="1458800" y="198793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endCxn id="13" idx="0"/>
          </p:cNvCxnSpPr>
          <p:nvPr/>
        </p:nvCxnSpPr>
        <p:spPr>
          <a:xfrm>
            <a:off x="1674800" y="124985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>
            <a:endCxn id="13" idx="4"/>
          </p:cNvCxnSpPr>
          <p:nvPr/>
        </p:nvCxnSpPr>
        <p:spPr>
          <a:xfrm flipV="1">
            <a:off x="1674800" y="220393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674800" y="151089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V="1">
            <a:off x="1674800" y="246497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286964" y="151089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 rot="5400000">
            <a:off x="2070964" y="187992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279668" y="142060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68" y="1420607"/>
                <a:ext cx="43832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2322968" y="185000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968" y="1850006"/>
                <a:ext cx="48481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3246062" y="178277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462062" y="1242693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3203848" y="1782777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3628367" y="1134681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748041" y="1850006"/>
                <a:ext cx="967975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041" y="1850006"/>
                <a:ext cx="967975" cy="4574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588335" y="881554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35" y="881554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752004" y="1818714"/>
                <a:ext cx="43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04" y="1818714"/>
                <a:ext cx="43578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48"/>
          <p:cNvCxnSpPr/>
          <p:nvPr/>
        </p:nvCxnSpPr>
        <p:spPr>
          <a:xfrm flipV="1">
            <a:off x="3470980" y="2716535"/>
            <a:ext cx="726199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631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>
            <a:endCxn id="112" idx="3"/>
          </p:cNvCxnSpPr>
          <p:nvPr/>
        </p:nvCxnSpPr>
        <p:spPr>
          <a:xfrm>
            <a:off x="1694160" y="1952835"/>
            <a:ext cx="18844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>
            <a:stCxn id="113" idx="6"/>
          </p:cNvCxnSpPr>
          <p:nvPr/>
        </p:nvCxnSpPr>
        <p:spPr>
          <a:xfrm flipH="1">
            <a:off x="1694160" y="3423439"/>
            <a:ext cx="1945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lipse 40"/>
          <p:cNvSpPr/>
          <p:nvPr/>
        </p:nvSpPr>
        <p:spPr>
          <a:xfrm>
            <a:off x="2375222" y="248117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2591222" y="1941093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2757527" y="1833081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2717495" y="1579954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95" y="1579954"/>
                <a:ext cx="484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3009132" y="2467244"/>
                <a:ext cx="967975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132" y="2467244"/>
                <a:ext cx="967975" cy="4574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2959901" y="2467244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9736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>
            <a:endCxn id="112" idx="2"/>
          </p:cNvCxnSpPr>
          <p:nvPr/>
        </p:nvCxnSpPr>
        <p:spPr>
          <a:xfrm flipV="1">
            <a:off x="1694160" y="1950464"/>
            <a:ext cx="1873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42160" y="247491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>
            <a:stCxn id="66" idx="2"/>
            <a:endCxn id="66" idx="6"/>
          </p:cNvCxnSpPr>
          <p:nvPr/>
        </p:nvCxnSpPr>
        <p:spPr>
          <a:xfrm>
            <a:off x="2342160" y="269091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endCxn id="66" idx="0"/>
          </p:cNvCxnSpPr>
          <p:nvPr/>
        </p:nvCxnSpPr>
        <p:spPr>
          <a:xfrm>
            <a:off x="2558160" y="195283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>
            <a:endCxn id="66" idx="4"/>
          </p:cNvCxnSpPr>
          <p:nvPr/>
        </p:nvCxnSpPr>
        <p:spPr>
          <a:xfrm flipV="1">
            <a:off x="2558160" y="290691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stCxn id="113" idx="2"/>
          </p:cNvCxnSpPr>
          <p:nvPr/>
        </p:nvCxnSpPr>
        <p:spPr>
          <a:xfrm flipH="1">
            <a:off x="1694160" y="3423439"/>
            <a:ext cx="1873856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58160" y="221387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558160" y="316795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70324" y="221387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2954324" y="258290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/>
          <p:cNvCxnSpPr/>
          <p:nvPr/>
        </p:nvCxnSpPr>
        <p:spPr>
          <a:xfrm flipV="1">
            <a:off x="2558160" y="1997876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4566495" y="1956024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Ellipse 43"/>
          <p:cNvSpPr/>
          <p:nvPr/>
        </p:nvSpPr>
        <p:spPr>
          <a:xfrm>
            <a:off x="4350495" y="249847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/>
          <p:cNvCxnSpPr/>
          <p:nvPr/>
        </p:nvCxnSpPr>
        <p:spPr>
          <a:xfrm flipV="1">
            <a:off x="4566495" y="195839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318220" y="249847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tangle 46"/>
          <p:cNvSpPr/>
          <p:nvPr/>
        </p:nvSpPr>
        <p:spPr>
          <a:xfrm>
            <a:off x="4782495" y="185038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3908484" y="257597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84" y="2575979"/>
                <a:ext cx="40973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63" y="1597256"/>
                <a:ext cx="46750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Ellipse 68"/>
          <p:cNvSpPr/>
          <p:nvPr/>
        </p:nvSpPr>
        <p:spPr>
          <a:xfrm>
            <a:off x="5292080" y="19200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5292080" y="339299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82" y="1717400"/>
                <a:ext cx="31919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05" y="3464999"/>
                <a:ext cx="325024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eur droit 73"/>
          <p:cNvCxnSpPr/>
          <p:nvPr/>
        </p:nvCxnSpPr>
        <p:spPr>
          <a:xfrm>
            <a:off x="4548968" y="3430950"/>
            <a:ext cx="797593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1525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31"/>
          <p:cNvCxnSpPr/>
          <p:nvPr/>
        </p:nvCxnSpPr>
        <p:spPr>
          <a:xfrm flipH="1">
            <a:off x="3851922" y="548680"/>
            <a:ext cx="432047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8172400" y="548680"/>
            <a:ext cx="0" cy="72008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 rot="5400000">
            <a:off x="7992400" y="85470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/>
          <p:cNvGrpSpPr/>
          <p:nvPr/>
        </p:nvGrpSpPr>
        <p:grpSpPr>
          <a:xfrm>
            <a:off x="4082186" y="212280"/>
            <a:ext cx="360000" cy="426400"/>
            <a:chOff x="4082186" y="212280"/>
            <a:chExt cx="360000" cy="426400"/>
          </a:xfrm>
        </p:grpSpPr>
        <p:sp>
          <p:nvSpPr>
            <p:cNvPr id="37" name="Rectangle 36"/>
            <p:cNvSpPr/>
            <p:nvPr/>
          </p:nvSpPr>
          <p:spPr>
            <a:xfrm>
              <a:off x="4082186" y="45868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/>
                <p:cNvSpPr txBox="1"/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43" name="ZoneTexte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e 43"/>
          <p:cNvGrpSpPr/>
          <p:nvPr/>
        </p:nvGrpSpPr>
        <p:grpSpPr>
          <a:xfrm>
            <a:off x="4788024" y="212280"/>
            <a:ext cx="360000" cy="426400"/>
            <a:chOff x="4082186" y="212280"/>
            <a:chExt cx="360000" cy="426400"/>
          </a:xfrm>
        </p:grpSpPr>
        <p:sp>
          <p:nvSpPr>
            <p:cNvPr id="45" name="Rectangle 44"/>
            <p:cNvSpPr/>
            <p:nvPr/>
          </p:nvSpPr>
          <p:spPr>
            <a:xfrm>
              <a:off x="4082186" y="45868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e 67"/>
          <p:cNvGrpSpPr/>
          <p:nvPr/>
        </p:nvGrpSpPr>
        <p:grpSpPr>
          <a:xfrm>
            <a:off x="5455762" y="212280"/>
            <a:ext cx="360000" cy="426400"/>
            <a:chOff x="4082186" y="212280"/>
            <a:chExt cx="360000" cy="426400"/>
          </a:xfrm>
        </p:grpSpPr>
        <p:sp>
          <p:nvSpPr>
            <p:cNvPr id="69" name="Rectangle 68"/>
            <p:cNvSpPr/>
            <p:nvPr/>
          </p:nvSpPr>
          <p:spPr>
            <a:xfrm>
              <a:off x="4082186" y="45868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/>
          <p:cNvGrpSpPr/>
          <p:nvPr/>
        </p:nvGrpSpPr>
        <p:grpSpPr>
          <a:xfrm>
            <a:off x="6199700" y="212280"/>
            <a:ext cx="360000" cy="426400"/>
            <a:chOff x="4082186" y="212280"/>
            <a:chExt cx="360000" cy="426400"/>
          </a:xfrm>
        </p:grpSpPr>
        <p:sp>
          <p:nvSpPr>
            <p:cNvPr id="72" name="Rectangle 71"/>
            <p:cNvSpPr/>
            <p:nvPr/>
          </p:nvSpPr>
          <p:spPr>
            <a:xfrm>
              <a:off x="4082186" y="45868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/>
                <p:cNvSpPr txBox="1"/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3" name="ZoneTexte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e 73"/>
          <p:cNvGrpSpPr/>
          <p:nvPr/>
        </p:nvGrpSpPr>
        <p:grpSpPr>
          <a:xfrm>
            <a:off x="6905538" y="212280"/>
            <a:ext cx="360000" cy="426400"/>
            <a:chOff x="4082186" y="212280"/>
            <a:chExt cx="360000" cy="426400"/>
          </a:xfrm>
        </p:grpSpPr>
        <p:sp>
          <p:nvSpPr>
            <p:cNvPr id="75" name="Rectangle 74"/>
            <p:cNvSpPr/>
            <p:nvPr/>
          </p:nvSpPr>
          <p:spPr>
            <a:xfrm>
              <a:off x="4082186" y="45868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ZoneTexte 75"/>
                <p:cNvSpPr txBox="1"/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6" name="ZoneTexte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e 76"/>
          <p:cNvGrpSpPr/>
          <p:nvPr/>
        </p:nvGrpSpPr>
        <p:grpSpPr>
          <a:xfrm>
            <a:off x="7611376" y="212280"/>
            <a:ext cx="360000" cy="426400"/>
            <a:chOff x="4082186" y="212280"/>
            <a:chExt cx="360000" cy="426400"/>
          </a:xfrm>
        </p:grpSpPr>
        <p:sp>
          <p:nvSpPr>
            <p:cNvPr id="78" name="Rectangle 77"/>
            <p:cNvSpPr/>
            <p:nvPr/>
          </p:nvSpPr>
          <p:spPr>
            <a:xfrm>
              <a:off x="4082186" y="45868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79" name="ZoneTexte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084" y="212280"/>
                  <a:ext cx="327334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8208168" y="806204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806204"/>
                <a:ext cx="32220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7362405" y="543917"/>
            <a:ext cx="532931" cy="720080"/>
            <a:chOff x="7362405" y="548680"/>
            <a:chExt cx="532931" cy="720080"/>
          </a:xfrm>
        </p:grpSpPr>
        <p:cxnSp>
          <p:nvCxnSpPr>
            <p:cNvPr id="81" name="Connecteur droit 80"/>
            <p:cNvCxnSpPr/>
            <p:nvPr/>
          </p:nvCxnSpPr>
          <p:spPr>
            <a:xfrm>
              <a:off x="7452405" y="548680"/>
              <a:ext cx="0" cy="72008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2" name="Rectangle 81"/>
            <p:cNvSpPr/>
            <p:nvPr/>
          </p:nvSpPr>
          <p:spPr>
            <a:xfrm rot="5400000">
              <a:off x="7272405" y="85470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ZoneTexte 82"/>
                <p:cNvSpPr txBox="1"/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3" name="ZoneTexte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/>
          <p:cNvGrpSpPr/>
          <p:nvPr/>
        </p:nvGrpSpPr>
        <p:grpSpPr>
          <a:xfrm>
            <a:off x="6639072" y="552261"/>
            <a:ext cx="532931" cy="720080"/>
            <a:chOff x="7362405" y="548680"/>
            <a:chExt cx="532931" cy="720080"/>
          </a:xfrm>
        </p:grpSpPr>
        <p:cxnSp>
          <p:nvCxnSpPr>
            <p:cNvPr id="85" name="Connecteur droit 84"/>
            <p:cNvCxnSpPr/>
            <p:nvPr/>
          </p:nvCxnSpPr>
          <p:spPr>
            <a:xfrm>
              <a:off x="7452405" y="548680"/>
              <a:ext cx="0" cy="72008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Rectangle 85"/>
            <p:cNvSpPr/>
            <p:nvPr/>
          </p:nvSpPr>
          <p:spPr>
            <a:xfrm rot="5400000">
              <a:off x="7272405" y="85470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ZoneTexte 86"/>
                <p:cNvSpPr txBox="1"/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87" name="ZoneTexte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e 87"/>
          <p:cNvGrpSpPr/>
          <p:nvPr/>
        </p:nvGrpSpPr>
        <p:grpSpPr>
          <a:xfrm>
            <a:off x="5915739" y="551079"/>
            <a:ext cx="532931" cy="720080"/>
            <a:chOff x="7362405" y="548680"/>
            <a:chExt cx="532931" cy="720080"/>
          </a:xfrm>
        </p:grpSpPr>
        <p:cxnSp>
          <p:nvCxnSpPr>
            <p:cNvPr id="89" name="Connecteur droit 88"/>
            <p:cNvCxnSpPr/>
            <p:nvPr/>
          </p:nvCxnSpPr>
          <p:spPr>
            <a:xfrm>
              <a:off x="7452405" y="548680"/>
              <a:ext cx="0" cy="72008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0" name="Rectangle 89"/>
            <p:cNvSpPr/>
            <p:nvPr/>
          </p:nvSpPr>
          <p:spPr>
            <a:xfrm rot="5400000">
              <a:off x="7272405" y="85470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e 91"/>
          <p:cNvGrpSpPr/>
          <p:nvPr/>
        </p:nvGrpSpPr>
        <p:grpSpPr>
          <a:xfrm>
            <a:off x="5189296" y="548680"/>
            <a:ext cx="532931" cy="720080"/>
            <a:chOff x="7362405" y="548680"/>
            <a:chExt cx="532931" cy="720080"/>
          </a:xfrm>
        </p:grpSpPr>
        <p:cxnSp>
          <p:nvCxnSpPr>
            <p:cNvPr id="93" name="Connecteur droit 92"/>
            <p:cNvCxnSpPr/>
            <p:nvPr/>
          </p:nvCxnSpPr>
          <p:spPr>
            <a:xfrm>
              <a:off x="7452405" y="548680"/>
              <a:ext cx="0" cy="72008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4" name="Rectangle 93"/>
            <p:cNvSpPr/>
            <p:nvPr/>
          </p:nvSpPr>
          <p:spPr>
            <a:xfrm rot="5400000">
              <a:off x="7272405" y="85470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ZoneTexte 94"/>
                <p:cNvSpPr txBox="1"/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5" name="ZoneTexte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e 95"/>
          <p:cNvGrpSpPr/>
          <p:nvPr/>
        </p:nvGrpSpPr>
        <p:grpSpPr>
          <a:xfrm>
            <a:off x="4481806" y="531992"/>
            <a:ext cx="532931" cy="720080"/>
            <a:chOff x="7362405" y="548680"/>
            <a:chExt cx="532931" cy="720080"/>
          </a:xfrm>
        </p:grpSpPr>
        <p:cxnSp>
          <p:nvCxnSpPr>
            <p:cNvPr id="97" name="Connecteur droit 96"/>
            <p:cNvCxnSpPr/>
            <p:nvPr/>
          </p:nvCxnSpPr>
          <p:spPr>
            <a:xfrm>
              <a:off x="7452405" y="548680"/>
              <a:ext cx="0" cy="72008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Rectangle 97"/>
            <p:cNvSpPr/>
            <p:nvPr/>
          </p:nvSpPr>
          <p:spPr>
            <a:xfrm rot="5400000">
              <a:off x="7272405" y="85470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ZoneTexte 98"/>
                <p:cNvSpPr txBox="1"/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9" name="ZoneTexte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173" y="806204"/>
                  <a:ext cx="407163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Ellipse 99"/>
          <p:cNvSpPr/>
          <p:nvPr/>
        </p:nvSpPr>
        <p:spPr>
          <a:xfrm>
            <a:off x="3640497" y="682072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104"/>
          <p:cNvCxnSpPr/>
          <p:nvPr/>
        </p:nvCxnSpPr>
        <p:spPr>
          <a:xfrm>
            <a:off x="3851922" y="531992"/>
            <a:ext cx="0" cy="72008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3845500" y="1259732"/>
            <a:ext cx="432047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563888" y="638680"/>
            <a:ext cx="0" cy="48126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3275856" y="764704"/>
                <a:ext cx="322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764704"/>
                <a:ext cx="322139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97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Connecteur droit 31"/>
          <p:cNvCxnSpPr/>
          <p:nvPr/>
        </p:nvCxnSpPr>
        <p:spPr>
          <a:xfrm flipH="1">
            <a:off x="1713181" y="1988840"/>
            <a:ext cx="213873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1696622" y="4149080"/>
            <a:ext cx="213873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696622" y="1988840"/>
            <a:ext cx="0" cy="216024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851920" y="1988840"/>
            <a:ext cx="0" cy="216024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2765991" y="1988840"/>
            <a:ext cx="1085929" cy="100811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696622" y="3140968"/>
            <a:ext cx="1085929" cy="100811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1696623" y="1988840"/>
            <a:ext cx="1085927" cy="116051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765993" y="2988568"/>
            <a:ext cx="1085927" cy="116051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 34"/>
          <p:cNvSpPr/>
          <p:nvPr/>
        </p:nvSpPr>
        <p:spPr>
          <a:xfrm rot="18900000">
            <a:off x="2059586" y="2479095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 rot="18900000">
            <a:off x="3128956" y="3478825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 rot="2700000">
            <a:off x="3128955" y="240289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 rot="2700000">
            <a:off x="2059586" y="355502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032207" y="189884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3275856" y="189884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2003751" y="405908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3272096" y="405908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5400000">
            <a:off x="1516622" y="2391977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 rot="5400000">
            <a:off x="3671920" y="229909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5400000">
            <a:off x="1533181" y="3569979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 rot="5400000">
            <a:off x="3671921" y="3569979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/>
              <p:cNvSpPr txBox="1"/>
              <p:nvPr/>
            </p:nvSpPr>
            <p:spPr>
              <a:xfrm>
                <a:off x="2051105" y="1621841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105" y="1621841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/>
              <p:cNvSpPr txBox="1"/>
              <p:nvPr/>
            </p:nvSpPr>
            <p:spPr>
              <a:xfrm>
                <a:off x="3290994" y="1621840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994" y="1621840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/>
              <p:cNvSpPr txBox="1"/>
              <p:nvPr/>
            </p:nvSpPr>
            <p:spPr>
              <a:xfrm>
                <a:off x="3921085" y="2250596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085" y="2250596"/>
                <a:ext cx="32220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/>
              <p:cNvSpPr txBox="1"/>
              <p:nvPr/>
            </p:nvSpPr>
            <p:spPr>
              <a:xfrm>
                <a:off x="3921084" y="3521479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084" y="3521479"/>
                <a:ext cx="32220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/>
              <p:cNvSpPr txBox="1"/>
              <p:nvPr/>
            </p:nvSpPr>
            <p:spPr>
              <a:xfrm>
                <a:off x="3294754" y="3820085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754" y="3820085"/>
                <a:ext cx="32220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/>
              <p:cNvSpPr txBox="1"/>
              <p:nvPr/>
            </p:nvSpPr>
            <p:spPr>
              <a:xfrm>
                <a:off x="2021943" y="3812033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43" y="3812033"/>
                <a:ext cx="32220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/>
              <p:cNvSpPr txBox="1"/>
              <p:nvPr/>
            </p:nvSpPr>
            <p:spPr>
              <a:xfrm>
                <a:off x="1374419" y="3521479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19" y="3521479"/>
                <a:ext cx="32220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/>
              <p:cNvSpPr txBox="1"/>
              <p:nvPr/>
            </p:nvSpPr>
            <p:spPr>
              <a:xfrm>
                <a:off x="1374418" y="2343477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18" y="2343477"/>
                <a:ext cx="32220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/>
              <p:cNvSpPr txBox="1"/>
              <p:nvPr/>
            </p:nvSpPr>
            <p:spPr>
              <a:xfrm>
                <a:off x="1917383" y="2292097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83" y="2292097"/>
                <a:ext cx="32220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/>
              <p:cNvSpPr txBox="1"/>
              <p:nvPr/>
            </p:nvSpPr>
            <p:spPr>
              <a:xfrm>
                <a:off x="3338772" y="2253712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72" y="2253712"/>
                <a:ext cx="32220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/>
              <p:cNvSpPr txBox="1"/>
              <p:nvPr/>
            </p:nvSpPr>
            <p:spPr>
              <a:xfrm>
                <a:off x="2244914" y="3380837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14" y="3380837"/>
                <a:ext cx="32220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/>
              <p:cNvSpPr txBox="1"/>
              <p:nvPr/>
            </p:nvSpPr>
            <p:spPr>
              <a:xfrm>
                <a:off x="2972551" y="3315605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551" y="3315605"/>
                <a:ext cx="322203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17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eur droit 16"/>
          <p:cNvCxnSpPr/>
          <p:nvPr/>
        </p:nvCxnSpPr>
        <p:spPr>
          <a:xfrm flipH="1">
            <a:off x="2411760" y="1988840"/>
            <a:ext cx="21602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131840" y="1988840"/>
            <a:ext cx="1" cy="144016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3343755" y="189884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915816" y="2132856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5400000">
            <a:off x="2951840" y="294293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 flipH="1">
            <a:off x="3851920" y="1975520"/>
            <a:ext cx="1" cy="144016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Ellipse 21"/>
          <p:cNvSpPr/>
          <p:nvPr/>
        </p:nvSpPr>
        <p:spPr>
          <a:xfrm>
            <a:off x="3635896" y="2119536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5400000">
            <a:off x="3671920" y="2929616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2411760" y="3429000"/>
            <a:ext cx="21602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411760" y="1997028"/>
            <a:ext cx="1" cy="144016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4572000" y="1990760"/>
            <a:ext cx="1" cy="144016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/>
          <p:cNvSpPr/>
          <p:nvPr/>
        </p:nvSpPr>
        <p:spPr>
          <a:xfrm rot="5400000">
            <a:off x="2231760" y="262710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4392001" y="262710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3362653" y="1630245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53" y="1630245"/>
                <a:ext cx="32220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/>
              <p:cNvSpPr txBox="1"/>
              <p:nvPr/>
            </p:nvSpPr>
            <p:spPr>
              <a:xfrm>
                <a:off x="1999557" y="2564904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57" y="2564904"/>
                <a:ext cx="32220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754714" y="2881116"/>
                <a:ext cx="3222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714" y="2881116"/>
                <a:ext cx="32220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3444314" y="2881115"/>
                <a:ext cx="40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2</m:t>
                      </m:r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314" y="2881115"/>
                <a:ext cx="40716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>
                <a:off x="4609625" y="2579370"/>
                <a:ext cx="40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2</m:t>
                      </m:r>
                      <m:r>
                        <a:rPr lang="fr-FR" sz="12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25" y="2579370"/>
                <a:ext cx="40716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3362653" y="2197060"/>
                <a:ext cx="3411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53" y="2197060"/>
                <a:ext cx="34110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cteur droit 49"/>
          <p:cNvCxnSpPr/>
          <p:nvPr/>
        </p:nvCxnSpPr>
        <p:spPr>
          <a:xfrm>
            <a:off x="3395701" y="2147322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4082578" y="2183174"/>
                <a:ext cx="3411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78" y="2183174"/>
                <a:ext cx="341102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/>
          <p:cNvCxnSpPr/>
          <p:nvPr/>
        </p:nvCxnSpPr>
        <p:spPr>
          <a:xfrm>
            <a:off x="4115626" y="2133436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0717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 17"/>
          <p:cNvSpPr/>
          <p:nvPr/>
        </p:nvSpPr>
        <p:spPr>
          <a:xfrm>
            <a:off x="1467918" y="3012244"/>
            <a:ext cx="451938" cy="138023"/>
          </a:xfrm>
          <a:custGeom>
            <a:avLst/>
            <a:gdLst>
              <a:gd name="connsiteX0" fmla="*/ 0 w 655607"/>
              <a:gd name="connsiteY0" fmla="*/ 0 h 190376"/>
              <a:gd name="connsiteX1" fmla="*/ 120770 w 655607"/>
              <a:gd name="connsiteY1" fmla="*/ 181154 h 190376"/>
              <a:gd name="connsiteX2" fmla="*/ 327804 w 655607"/>
              <a:gd name="connsiteY2" fmla="*/ 77637 h 190376"/>
              <a:gd name="connsiteX3" fmla="*/ 526211 w 655607"/>
              <a:gd name="connsiteY3" fmla="*/ 189781 h 190376"/>
              <a:gd name="connsiteX4" fmla="*/ 655607 w 655607"/>
              <a:gd name="connsiteY4" fmla="*/ 17252 h 190376"/>
              <a:gd name="connsiteX0" fmla="*/ 0 w 655607"/>
              <a:gd name="connsiteY0" fmla="*/ 9277 h 200225"/>
              <a:gd name="connsiteX1" fmla="*/ 120770 w 655607"/>
              <a:gd name="connsiteY1" fmla="*/ 190431 h 200225"/>
              <a:gd name="connsiteX2" fmla="*/ 327804 w 655607"/>
              <a:gd name="connsiteY2" fmla="*/ 86914 h 200225"/>
              <a:gd name="connsiteX3" fmla="*/ 526211 w 655607"/>
              <a:gd name="connsiteY3" fmla="*/ 199058 h 200225"/>
              <a:gd name="connsiteX4" fmla="*/ 655607 w 655607"/>
              <a:gd name="connsiteY4" fmla="*/ 0 h 2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607" h="200225">
                <a:moveTo>
                  <a:pt x="0" y="9277"/>
                </a:moveTo>
                <a:cubicBezTo>
                  <a:pt x="33068" y="93384"/>
                  <a:pt x="66136" y="177492"/>
                  <a:pt x="120770" y="190431"/>
                </a:cubicBezTo>
                <a:cubicBezTo>
                  <a:pt x="175404" y="203371"/>
                  <a:pt x="260231" y="85476"/>
                  <a:pt x="327804" y="86914"/>
                </a:cubicBezTo>
                <a:cubicBezTo>
                  <a:pt x="395378" y="88352"/>
                  <a:pt x="471577" y="213544"/>
                  <a:pt x="526211" y="199058"/>
                </a:cubicBezTo>
                <a:cubicBezTo>
                  <a:pt x="580845" y="184572"/>
                  <a:pt x="618226" y="81232"/>
                  <a:pt x="655607" y="0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556048" y="2564904"/>
            <a:ext cx="288032" cy="288032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3887" y="2844759"/>
            <a:ext cx="0" cy="169665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/>
          <p:cNvSpPr/>
          <p:nvPr/>
        </p:nvSpPr>
        <p:spPr>
          <a:xfrm>
            <a:off x="979984" y="1988840"/>
            <a:ext cx="1440160" cy="144016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>
            <a:stCxn id="4" idx="5"/>
            <a:endCxn id="7" idx="5"/>
          </p:cNvCxnSpPr>
          <p:nvPr/>
        </p:nvCxnSpPr>
        <p:spPr>
          <a:xfrm>
            <a:off x="1801899" y="2810755"/>
            <a:ext cx="407338" cy="40733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1467918" y="3014424"/>
            <a:ext cx="455774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stCxn id="7" idx="0"/>
          </p:cNvCxnSpPr>
          <p:nvPr/>
        </p:nvCxnSpPr>
        <p:spPr>
          <a:xfrm>
            <a:off x="1700064" y="1988840"/>
            <a:ext cx="2655912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/>
          <p:cNvSpPr/>
          <p:nvPr/>
        </p:nvSpPr>
        <p:spPr>
          <a:xfrm>
            <a:off x="3028020" y="1628800"/>
            <a:ext cx="967916" cy="360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>
            <a:off x="3511978" y="1808820"/>
            <a:ext cx="0" cy="61206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78" y="1988840"/>
                <a:ext cx="319895" cy="29944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/>
          <p:cNvCxnSpPr/>
          <p:nvPr/>
        </p:nvCxnSpPr>
        <p:spPr>
          <a:xfrm flipH="1">
            <a:off x="2420144" y="3048104"/>
            <a:ext cx="423664" cy="1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ZoneTexte 30"/>
          <p:cNvSpPr txBox="1"/>
          <p:nvPr/>
        </p:nvSpPr>
        <p:spPr>
          <a:xfrm>
            <a:off x="2804030" y="2827100"/>
            <a:ext cx="141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Poulie entrainée par la sortie d’un motoréducteur</a:t>
            </a:r>
            <a:endParaRPr lang="fr-FR" sz="1200" dirty="0"/>
          </a:p>
        </p:txBody>
      </p:sp>
      <p:cxnSp>
        <p:nvCxnSpPr>
          <p:cNvPr id="32" name="Connecteur droit 31"/>
          <p:cNvCxnSpPr/>
          <p:nvPr/>
        </p:nvCxnSpPr>
        <p:spPr>
          <a:xfrm>
            <a:off x="2843808" y="2900562"/>
            <a:ext cx="0" cy="499409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4316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 rot="5400000">
            <a:off x="791600" y="1009793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3"/>
            <a:endCxn id="43" idx="0"/>
          </p:cNvCxnSpPr>
          <p:nvPr/>
        </p:nvCxnSpPr>
        <p:spPr>
          <a:xfrm>
            <a:off x="971600" y="1279793"/>
            <a:ext cx="0" cy="27699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5" idx="1"/>
          </p:cNvCxnSpPr>
          <p:nvPr/>
        </p:nvCxnSpPr>
        <p:spPr>
          <a:xfrm flipV="1">
            <a:off x="971600" y="734235"/>
            <a:ext cx="0" cy="18555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Ellipse 42"/>
          <p:cNvSpPr/>
          <p:nvPr/>
        </p:nvSpPr>
        <p:spPr>
          <a:xfrm>
            <a:off x="755576" y="1556792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/>
          <p:cNvCxnSpPr>
            <a:stCxn id="43" idx="4"/>
            <a:endCxn id="43" idx="0"/>
          </p:cNvCxnSpPr>
          <p:nvPr/>
        </p:nvCxnSpPr>
        <p:spPr>
          <a:xfrm flipV="1">
            <a:off x="971600" y="1556792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971600" y="1988842"/>
            <a:ext cx="0" cy="21602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 rot="5400000">
            <a:off x="1511680" y="989787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32" idx="3"/>
            <a:endCxn id="40" idx="0"/>
          </p:cNvCxnSpPr>
          <p:nvPr/>
        </p:nvCxnSpPr>
        <p:spPr>
          <a:xfrm>
            <a:off x="1691680" y="1259787"/>
            <a:ext cx="0" cy="27699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>
            <a:stCxn id="32" idx="1"/>
          </p:cNvCxnSpPr>
          <p:nvPr/>
        </p:nvCxnSpPr>
        <p:spPr>
          <a:xfrm flipV="1">
            <a:off x="1691680" y="734235"/>
            <a:ext cx="0" cy="16555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/>
          <p:cNvSpPr/>
          <p:nvPr/>
        </p:nvSpPr>
        <p:spPr>
          <a:xfrm>
            <a:off x="1475656" y="1536786"/>
            <a:ext cx="432048" cy="432048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0" idx="4"/>
            <a:endCxn id="40" idx="0"/>
          </p:cNvCxnSpPr>
          <p:nvPr/>
        </p:nvCxnSpPr>
        <p:spPr>
          <a:xfrm flipV="1">
            <a:off x="1691680" y="1536786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1691680" y="1968837"/>
            <a:ext cx="0" cy="23602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/>
          <p:cNvSpPr/>
          <p:nvPr/>
        </p:nvSpPr>
        <p:spPr>
          <a:xfrm rot="5400000">
            <a:off x="2231760" y="1316459"/>
            <a:ext cx="360000" cy="18000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>
            <a:stCxn id="45" idx="1"/>
          </p:cNvCxnSpPr>
          <p:nvPr/>
        </p:nvCxnSpPr>
        <p:spPr>
          <a:xfrm flipV="1">
            <a:off x="2411760" y="734235"/>
            <a:ext cx="0" cy="4922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971600" y="2204864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971600" y="734235"/>
            <a:ext cx="144016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>
            <a:endCxn id="45" idx="3"/>
          </p:cNvCxnSpPr>
          <p:nvPr/>
        </p:nvCxnSpPr>
        <p:spPr>
          <a:xfrm flipV="1">
            <a:off x="2411760" y="1586459"/>
            <a:ext cx="0" cy="61840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97085" y="1600885"/>
                <a:ext cx="3763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5" y="1600885"/>
                <a:ext cx="37638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/>
          <p:cNvCxnSpPr/>
          <p:nvPr/>
        </p:nvCxnSpPr>
        <p:spPr>
          <a:xfrm flipV="1">
            <a:off x="683568" y="1520808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122439" y="1592776"/>
                <a:ext cx="3799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39" y="1592776"/>
                <a:ext cx="379976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cteur droit 61"/>
          <p:cNvCxnSpPr/>
          <p:nvPr/>
        </p:nvCxnSpPr>
        <p:spPr>
          <a:xfrm flipV="1">
            <a:off x="1408922" y="1512699"/>
            <a:ext cx="0" cy="432048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563760" y="973040"/>
                <a:ext cx="383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0" y="973040"/>
                <a:ext cx="383631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1283840" y="944730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40" y="944730"/>
                <a:ext cx="387222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501760" y="1279792"/>
                <a:ext cx="387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60" y="1279792"/>
                <a:ext cx="387222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9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1694160" y="1952835"/>
            <a:ext cx="359792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1478160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169416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1445885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1910160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342160" y="2474917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/>
          <p:cNvCxnSpPr>
            <a:stCxn id="66" idx="2"/>
            <a:endCxn id="66" idx="6"/>
          </p:cNvCxnSpPr>
          <p:nvPr/>
        </p:nvCxnSpPr>
        <p:spPr>
          <a:xfrm>
            <a:off x="2342160" y="2690917"/>
            <a:ext cx="432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71"/>
          <p:cNvCxnSpPr>
            <a:endCxn id="66" idx="0"/>
          </p:cNvCxnSpPr>
          <p:nvPr/>
        </p:nvCxnSpPr>
        <p:spPr>
          <a:xfrm>
            <a:off x="2558160" y="1952835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/>
          <p:cNvCxnSpPr>
            <a:endCxn id="66" idx="4"/>
          </p:cNvCxnSpPr>
          <p:nvPr/>
        </p:nvCxnSpPr>
        <p:spPr>
          <a:xfrm flipV="1">
            <a:off x="2558160" y="2906917"/>
            <a:ext cx="0" cy="52208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1694160" y="3428999"/>
            <a:ext cx="359792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2558160" y="2213876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2558160" y="3167957"/>
            <a:ext cx="612164" cy="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3170324" y="2213876"/>
            <a:ext cx="0" cy="954081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2954324" y="2582905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/>
          <p:cNvCxnSpPr/>
          <p:nvPr/>
        </p:nvCxnSpPr>
        <p:spPr>
          <a:xfrm flipV="1">
            <a:off x="385440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63840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57448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435848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529208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50785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9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28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oneTexte 102"/>
              <p:cNvSpPr txBox="1"/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28" y="2123587"/>
                <a:ext cx="4383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/>
          <p:cNvCxnSpPr/>
          <p:nvPr/>
        </p:nvCxnSpPr>
        <p:spPr>
          <a:xfrm flipV="1">
            <a:off x="2558160" y="1997876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328" y="2552986"/>
                <a:ext cx="484813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blipFill rotWithShape="1">
                <a:blip r:embed="rId8"/>
                <a:stretch>
                  <a:fillRect r="-85000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73004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blipFill rotWithShape="1">
                <a:blip r:embed="rId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Connecteur droit 119"/>
          <p:cNvCxnSpPr/>
          <p:nvPr/>
        </p:nvCxnSpPr>
        <p:spPr>
          <a:xfrm>
            <a:off x="3740674" y="1503960"/>
            <a:ext cx="282435" cy="10801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3740674" y="1611972"/>
            <a:ext cx="282435" cy="10801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Arc 122"/>
          <p:cNvSpPr/>
          <p:nvPr/>
        </p:nvSpPr>
        <p:spPr>
          <a:xfrm>
            <a:off x="3793081" y="1412775"/>
            <a:ext cx="398393" cy="398393"/>
          </a:xfrm>
          <a:prstGeom prst="arc">
            <a:avLst>
              <a:gd name="adj1" fmla="val 9205534"/>
              <a:gd name="adj2" fmla="val 12317399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3793081" y="1593978"/>
            <a:ext cx="36000" cy="36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87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2565715" y="1952835"/>
            <a:ext cx="272636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/>
          <p:cNvSpPr/>
          <p:nvPr/>
        </p:nvSpPr>
        <p:spPr>
          <a:xfrm>
            <a:off x="2349715" y="2492919"/>
            <a:ext cx="432000" cy="43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/>
          <p:cNvCxnSpPr/>
          <p:nvPr/>
        </p:nvCxnSpPr>
        <p:spPr>
          <a:xfrm flipV="1">
            <a:off x="2565715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2317440" y="2492919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2781715" y="1844823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/>
          <p:cNvCxnSpPr/>
          <p:nvPr/>
        </p:nvCxnSpPr>
        <p:spPr>
          <a:xfrm flipH="1">
            <a:off x="2565715" y="3428999"/>
            <a:ext cx="272636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85440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63840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57448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435848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529208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50785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1907704" y="2570419"/>
                <a:ext cx="409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570419"/>
                <a:ext cx="4097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/>
              <p:cNvSpPr txBox="1"/>
              <p:nvPr/>
            </p:nvSpPr>
            <p:spPr>
              <a:xfrm>
                <a:off x="2741683" y="1591696"/>
                <a:ext cx="512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𝑏𝑎𝑡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83" y="1591696"/>
                <a:ext cx="512063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30" y="2570419"/>
                <a:ext cx="535852" cy="29129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275" y="2552986"/>
                <a:ext cx="476028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30" y="2551369"/>
                <a:ext cx="241138" cy="292068"/>
              </a:xfrm>
              <a:prstGeom prst="rect">
                <a:avLst/>
              </a:prstGeom>
              <a:blipFill rotWithShape="1">
                <a:blip r:embed="rId8"/>
                <a:stretch>
                  <a:fillRect r="-85000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73004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015" y="1600849"/>
                <a:ext cx="516488" cy="291811"/>
              </a:xfrm>
              <a:prstGeom prst="rect">
                <a:avLst/>
              </a:prstGeom>
              <a:blipFill rotWithShape="1">
                <a:blip r:embed="rId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56801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56801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18" y="1711840"/>
                <a:ext cx="319190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41" y="3459439"/>
                <a:ext cx="325024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3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3277496" y="1952835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Connecteur droit 77"/>
          <p:cNvCxnSpPr>
            <a:endCxn id="113" idx="6"/>
          </p:cNvCxnSpPr>
          <p:nvPr/>
        </p:nvCxnSpPr>
        <p:spPr>
          <a:xfrm flipH="1" flipV="1">
            <a:off x="3277496" y="3423439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3491880" y="195283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Rectangle 88"/>
          <p:cNvSpPr/>
          <p:nvPr/>
        </p:nvSpPr>
        <p:spPr>
          <a:xfrm rot="5400000">
            <a:off x="3275880" y="260090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/>
          <p:cNvCxnSpPr/>
          <p:nvPr/>
        </p:nvCxnSpPr>
        <p:spPr>
          <a:xfrm flipV="1">
            <a:off x="4211960" y="197083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5" name="Rectangle 94"/>
          <p:cNvSpPr/>
          <p:nvPr/>
        </p:nvSpPr>
        <p:spPr>
          <a:xfrm rot="5400000">
            <a:off x="399596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droit 95"/>
          <p:cNvCxnSpPr/>
          <p:nvPr/>
        </p:nvCxnSpPr>
        <p:spPr>
          <a:xfrm flipV="1">
            <a:off x="4929560" y="194727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Rectangle 96"/>
          <p:cNvSpPr/>
          <p:nvPr/>
        </p:nvSpPr>
        <p:spPr>
          <a:xfrm rot="5400000">
            <a:off x="4716040" y="261890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2843808" y="255298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552986"/>
                <a:ext cx="4848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4231010" y="257041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10" y="2570419"/>
                <a:ext cx="535852" cy="2912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3565755" y="255298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5" y="2552986"/>
                <a:ext cx="47602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/>
              <p:cNvSpPr txBox="1"/>
              <p:nvPr/>
            </p:nvSpPr>
            <p:spPr>
              <a:xfrm>
                <a:off x="5015310" y="2551369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9" name="ZoneTexte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10" y="2551369"/>
                <a:ext cx="241138" cy="292068"/>
              </a:xfrm>
              <a:prstGeom prst="rect">
                <a:avLst/>
              </a:prstGeom>
              <a:blipFill rotWithShape="1">
                <a:blip r:embed="rId5"/>
                <a:stretch>
                  <a:fillRect r="-87179"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 109"/>
          <p:cNvSpPr/>
          <p:nvPr/>
        </p:nvSpPr>
        <p:spPr>
          <a:xfrm>
            <a:off x="4367527" y="1853976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4327495" y="160084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95" y="1600849"/>
                <a:ext cx="516488" cy="291811"/>
              </a:xfrm>
              <a:prstGeom prst="rect">
                <a:avLst/>
              </a:prstGeom>
              <a:blipFill rotWithShape="1"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Ellipse 111"/>
          <p:cNvSpPr/>
          <p:nvPr/>
        </p:nvSpPr>
        <p:spPr>
          <a:xfrm>
            <a:off x="3205496" y="191446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3205496" y="338743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/>
              <p:cNvSpPr txBox="1"/>
              <p:nvPr/>
            </p:nvSpPr>
            <p:spPr>
              <a:xfrm>
                <a:off x="3244698" y="171184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8" y="1711840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3328621" y="345943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621" y="3459439"/>
                <a:ext cx="32502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/>
          <p:cNvCxnSpPr/>
          <p:nvPr/>
        </p:nvCxnSpPr>
        <p:spPr>
          <a:xfrm>
            <a:off x="6449586" y="1947685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endCxn id="62" idx="6"/>
          </p:cNvCxnSpPr>
          <p:nvPr/>
        </p:nvCxnSpPr>
        <p:spPr>
          <a:xfrm flipH="1" flipV="1">
            <a:off x="6449586" y="3418289"/>
            <a:ext cx="1652064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6663970" y="194768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6447970" y="2595757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7384050" y="1965687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 rot="5400000">
            <a:off x="7168050" y="2613759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 flipV="1">
            <a:off x="8101650" y="1942125"/>
            <a:ext cx="0" cy="1476164"/>
          </a:xfrm>
          <a:prstGeom prst="lin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 rot="5400000">
            <a:off x="7888130" y="2960972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015898" y="2547836"/>
                <a:ext cx="484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𝑎𝑙𝑡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98" y="2547836"/>
                <a:ext cx="484813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403100" y="2565269"/>
                <a:ext cx="535852" cy="291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𝑝h𝑎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100" y="2565269"/>
                <a:ext cx="535852" cy="2912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737845" y="2547836"/>
                <a:ext cx="4760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𝑎𝑙𝑙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45" y="2547836"/>
                <a:ext cx="47602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8187400" y="2893432"/>
                <a:ext cx="241138" cy="29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é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400" y="2893432"/>
                <a:ext cx="241138" cy="292068"/>
              </a:xfrm>
              <a:prstGeom prst="rect">
                <a:avLst/>
              </a:prstGeom>
              <a:blipFill rotWithShape="1">
                <a:blip r:embed="rId10"/>
                <a:stretch>
                  <a:fillRect r="-85000"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7499585" y="1595699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585" y="1595699"/>
                <a:ext cx="516488" cy="291811"/>
              </a:xfrm>
              <a:prstGeom prst="rect">
                <a:avLst/>
              </a:prstGeom>
              <a:blipFill rotWithShape="1">
                <a:blip r:embed="rId6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/>
          <p:cNvSpPr/>
          <p:nvPr/>
        </p:nvSpPr>
        <p:spPr>
          <a:xfrm>
            <a:off x="6377586" y="190931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/>
          <p:cNvSpPr/>
          <p:nvPr/>
        </p:nvSpPr>
        <p:spPr>
          <a:xfrm>
            <a:off x="6377586" y="3382289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6416788" y="1706690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8" y="1706690"/>
                <a:ext cx="319190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6500711" y="3454289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711" y="3454289"/>
                <a:ext cx="325024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 rot="5400000">
            <a:off x="7885650" y="2228974"/>
            <a:ext cx="432000" cy="2160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8159968" y="2191080"/>
                <a:ext cx="516488" cy="291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𝑓𝑖𝑙𝑠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968" y="2191080"/>
                <a:ext cx="516488" cy="291811"/>
              </a:xfrm>
              <a:prstGeom prst="rect">
                <a:avLst/>
              </a:prstGeom>
              <a:blipFill rotWithShape="1">
                <a:blip r:embed="rId1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5580112" y="2575737"/>
                <a:ext cx="4357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⇔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575737"/>
                <a:ext cx="43578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2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329</Words>
  <Application>Microsoft Office PowerPoint</Application>
  <PresentationFormat>Affichage à l'écran (4:3)</PresentationFormat>
  <Paragraphs>98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17</cp:revision>
  <dcterms:created xsi:type="dcterms:W3CDTF">2015-09-18T19:50:09Z</dcterms:created>
  <dcterms:modified xsi:type="dcterms:W3CDTF">2015-09-25T08:38:31Z</dcterms:modified>
</cp:coreProperties>
</file>