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02" y="-9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" y="1148367"/>
            <a:ext cx="5362286" cy="116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-511968" y="158616"/>
            <a:ext cx="13681520" cy="789237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656000" rIns="360000" rtlCol="0" anchor="ctr"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0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Zone de texte 18"/>
          <p:cNvSpPr txBox="1"/>
          <p:nvPr/>
        </p:nvSpPr>
        <p:spPr>
          <a:xfrm>
            <a:off x="2081288" y="157654"/>
            <a:ext cx="4175496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Analyse, Modélisation et Expérimentation des Systèmes Asservis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7" name="Zone de texte 19"/>
          <p:cNvSpPr txBox="1"/>
          <p:nvPr/>
        </p:nvSpPr>
        <p:spPr>
          <a:xfrm rot="16200000">
            <a:off x="-260728" y="303391"/>
            <a:ext cx="997584" cy="508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Cycle 2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11"/>
          <p:cNvSpPr txBox="1"/>
          <p:nvPr/>
        </p:nvSpPr>
        <p:spPr>
          <a:xfrm>
            <a:off x="208112" y="299550"/>
            <a:ext cx="1080770" cy="5073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200" b="1" cap="small" dirty="0">
                <a:solidFill>
                  <a:srgbClr val="215868"/>
                </a:solidFill>
                <a:effectLst/>
                <a:latin typeface="Tw Cen MT"/>
                <a:ea typeface="Calibri"/>
              </a:rPr>
              <a:t>PTSI</a:t>
            </a:r>
            <a:endParaRPr lang="fr-FR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" name="Image 3" descr="C:\Users\Xavier\Desktop\Cours_OK\png\logo_lyce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158616"/>
            <a:ext cx="960935" cy="789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cteur droit 8"/>
          <p:cNvCxnSpPr/>
          <p:nvPr/>
        </p:nvCxnSpPr>
        <p:spPr>
          <a:xfrm>
            <a:off x="6400800" y="169343"/>
            <a:ext cx="0" cy="778510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Zone de texte 18"/>
          <p:cNvSpPr txBox="1"/>
          <p:nvPr/>
        </p:nvSpPr>
        <p:spPr>
          <a:xfrm>
            <a:off x="6544816" y="169343"/>
            <a:ext cx="5040560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fr-FR" sz="1400" b="1" cap="small" dirty="0" smtClean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Synthèse de TP –</a:t>
            </a:r>
            <a:r>
              <a:rPr lang="fr-FR" sz="1400" b="1" cap="small" dirty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 </a:t>
            </a:r>
            <a:r>
              <a:rPr lang="fr-FR" sz="1400" b="1" cap="small" dirty="0" smtClean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Découverte de la modélisation Multiphysique  Cheville du robot NAO</a:t>
            </a:r>
            <a:endParaRPr lang="fr-FR" sz="900" dirty="0">
              <a:effectLst/>
              <a:ea typeface="Calibri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369352" y="158616"/>
            <a:ext cx="1152128" cy="80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868395" y="1175078"/>
            <a:ext cx="49781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65229" y="1888072"/>
            <a:ext cx="301873" cy="2911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48472" y="1374127"/>
            <a:ext cx="360040" cy="3969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5152" y="1474699"/>
            <a:ext cx="283952" cy="864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08659" y="2019607"/>
            <a:ext cx="599653" cy="3191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28192" y="133094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408659" y="131909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128332" y="124818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652371" y="1274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652371" y="16591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665761" y="15726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79116" y="1193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79923" y="20852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251153" y="214164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366209" y="115969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520480" y="178006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E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36791"/>
              </p:ext>
            </p:extLst>
          </p:nvPr>
        </p:nvGraphicFramePr>
        <p:xfrm>
          <a:off x="388133" y="3072408"/>
          <a:ext cx="590368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3"/>
                <a:gridCol w="1721309"/>
                <a:gridCol w="1533128"/>
                <a:gridCol w="1533128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Grandeur physique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1941"/>
              </p:ext>
            </p:extLst>
          </p:nvPr>
        </p:nvGraphicFramePr>
        <p:xfrm>
          <a:off x="381871" y="2437186"/>
          <a:ext cx="59099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85"/>
                <a:gridCol w="1726023"/>
                <a:gridCol w="1530771"/>
                <a:gridCol w="1530771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Commentaires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6075796" y="14697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F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80720" y="1409907"/>
            <a:ext cx="324017" cy="2758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22930"/>
              </p:ext>
            </p:extLst>
          </p:nvPr>
        </p:nvGraphicFramePr>
        <p:xfrm>
          <a:off x="449885" y="3720480"/>
          <a:ext cx="5841935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35"/>
              </a:tblGrid>
              <a:tr h="100811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Différences Modèle</a:t>
                      </a:r>
                      <a:r>
                        <a:rPr lang="fr-FR" sz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- réel</a:t>
                      </a:r>
                      <a:endPara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 rot="16200000">
            <a:off x="-1664094" y="2804888"/>
            <a:ext cx="374441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Synthèse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1619" y="1056183"/>
            <a:ext cx="5997173" cy="3744417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16200000">
            <a:off x="-2063062" y="7086438"/>
            <a:ext cx="454235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 Entrée échelon</a:t>
            </a:r>
            <a:endParaRPr lang="fr-FR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33849" y="4938763"/>
            <a:ext cx="5994943" cy="454235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622639" y="5022140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39613" y="6528792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42082" y="6223575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647394" y="5022140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29967"/>
              </p:ext>
            </p:extLst>
          </p:nvPr>
        </p:nvGraphicFramePr>
        <p:xfrm>
          <a:off x="568702" y="6744816"/>
          <a:ext cx="5507094" cy="25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38"/>
                <a:gridCol w="1299836"/>
                <a:gridCol w="795780"/>
                <a:gridCol w="795780"/>
                <a:gridCol w="795780"/>
                <a:gridCol w="795780"/>
              </a:tblGrid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Échelon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 smtClean="0">
                          <a:solidFill>
                            <a:schemeClr val="tx1"/>
                          </a:solidFill>
                        </a:rPr>
                        <a:t>Kp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Écart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statique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de réponse à 5%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Dépassement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 de montée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 flipV="1">
            <a:off x="3526002" y="5030682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542976" y="6537334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545445" y="6232117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550757" y="5030682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757670" y="1796774"/>
            <a:ext cx="1728193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–Bilan</a:t>
            </a:r>
            <a:endParaRPr lang="fr-FR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6498262" y="1066292"/>
            <a:ext cx="6167234" cy="171808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5707937" y="3718715"/>
            <a:ext cx="1827659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4 -Rampe</a:t>
            </a:r>
            <a:endParaRPr lang="fr-FR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498262" y="2928389"/>
            <a:ext cx="6167234" cy="1827662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16200000">
            <a:off x="4404314" y="7093603"/>
            <a:ext cx="4528014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5 – Entrée sinusoïdale</a:t>
            </a:r>
            <a:endParaRPr lang="fr-FR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544816" y="4953100"/>
            <a:ext cx="6167234" cy="452802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45271" y="1129208"/>
            <a:ext cx="2399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de la valeur de l’entrée :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45272" y="1786834"/>
            <a:ext cx="1650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du gain </a:t>
            </a:r>
            <a:r>
              <a:rPr lang="fr-FR" sz="1200" b="1" dirty="0" err="1" smtClean="0">
                <a:solidFill>
                  <a:schemeClr val="accent2">
                    <a:lumMod val="50000"/>
                  </a:schemeClr>
                </a:solidFill>
              </a:rPr>
              <a:t>Kp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45272" y="2444460"/>
            <a:ext cx="1959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Différence modèle - réel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6904856" y="3088893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6921830" y="4595545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01200" y="2939423"/>
            <a:ext cx="2664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de l’erreur de trainage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099960" y="5160639"/>
            <a:ext cx="0" cy="20564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927352" y="6232117"/>
            <a:ext cx="314585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001200" y="4955356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facteur d’amplification (gain)</a:t>
            </a: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déphasage</a:t>
            </a: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89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146</Words>
  <Application>Microsoft Office PowerPoint</Application>
  <PresentationFormat>A3 (297 x 420 mm)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27</cp:revision>
  <dcterms:created xsi:type="dcterms:W3CDTF">2015-09-18T11:50:46Z</dcterms:created>
  <dcterms:modified xsi:type="dcterms:W3CDTF">2015-09-18T12:45:48Z</dcterms:modified>
</cp:coreProperties>
</file>