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0" r:id="rId6"/>
    <p:sldId id="258" r:id="rId7"/>
    <p:sldId id="263" r:id="rId8"/>
    <p:sldId id="264" r:id="rId9"/>
    <p:sldId id="259" r:id="rId10"/>
    <p:sldId id="265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200" d="100"/>
          <a:sy n="200" d="100"/>
        </p:scale>
        <p:origin x="1572" y="18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D001-266F-4CED-9E33-9FC07B396FEE}" type="datetimeFigureOut">
              <a:rPr lang="fr-FR" smtClean="0"/>
              <a:t>23/09/2015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7EBC-FAA9-4229-8E28-D8E1DDEE6F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208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D001-266F-4CED-9E33-9FC07B396FEE}" type="datetimeFigureOut">
              <a:rPr lang="fr-FR" smtClean="0"/>
              <a:t>23/09/2015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7EBC-FAA9-4229-8E28-D8E1DDEE6F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561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D001-266F-4CED-9E33-9FC07B396FEE}" type="datetimeFigureOut">
              <a:rPr lang="fr-FR" smtClean="0"/>
              <a:t>23/09/2015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7EBC-FAA9-4229-8E28-D8E1DDEE6F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67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D001-266F-4CED-9E33-9FC07B396FEE}" type="datetimeFigureOut">
              <a:rPr lang="fr-FR" smtClean="0"/>
              <a:t>23/09/2015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7EBC-FAA9-4229-8E28-D8E1DDEE6F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010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D001-266F-4CED-9E33-9FC07B396FEE}" type="datetimeFigureOut">
              <a:rPr lang="fr-FR" smtClean="0"/>
              <a:t>23/09/2015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7EBC-FAA9-4229-8E28-D8E1DDEE6F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24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D001-266F-4CED-9E33-9FC07B396FEE}" type="datetimeFigureOut">
              <a:rPr lang="fr-FR" smtClean="0"/>
              <a:t>23/09/2015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7EBC-FAA9-4229-8E28-D8E1DDEE6F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906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D001-266F-4CED-9E33-9FC07B396FEE}" type="datetimeFigureOut">
              <a:rPr lang="fr-FR" smtClean="0"/>
              <a:t>23/09/2015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7EBC-FAA9-4229-8E28-D8E1DDEE6F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623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D001-266F-4CED-9E33-9FC07B396FEE}" type="datetimeFigureOut">
              <a:rPr lang="fr-FR" smtClean="0"/>
              <a:t>23/09/2015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7EBC-FAA9-4229-8E28-D8E1DDEE6F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58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D001-266F-4CED-9E33-9FC07B396FEE}" type="datetimeFigureOut">
              <a:rPr lang="fr-FR" smtClean="0"/>
              <a:t>23/09/2015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7EBC-FAA9-4229-8E28-D8E1DDEE6F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95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D001-266F-4CED-9E33-9FC07B396FEE}" type="datetimeFigureOut">
              <a:rPr lang="fr-FR" smtClean="0"/>
              <a:t>23/09/2015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7EBC-FAA9-4229-8E28-D8E1DDEE6F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133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D001-266F-4CED-9E33-9FC07B396FEE}" type="datetimeFigureOut">
              <a:rPr lang="fr-FR" smtClean="0"/>
              <a:t>23/09/2015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7EBC-FAA9-4229-8E28-D8E1DDEE6F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59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ED001-266F-4CED-9E33-9FC07B396FEE}" type="datetimeFigureOut">
              <a:rPr lang="fr-FR" smtClean="0"/>
              <a:t>23/09/2015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77EBC-FAA9-4229-8E28-D8E1DDEE6F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897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19.png"/><Relationship Id="rId10" Type="http://schemas.openxmlformats.org/officeDocument/2006/relationships/image" Target="../media/image13.png"/><Relationship Id="rId4" Type="http://schemas.openxmlformats.org/officeDocument/2006/relationships/image" Target="../media/image18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26" Type="http://schemas.openxmlformats.org/officeDocument/2006/relationships/image" Target="../media/image43.png"/><Relationship Id="rId3" Type="http://schemas.openxmlformats.org/officeDocument/2006/relationships/image" Target="../media/image9.png"/><Relationship Id="rId21" Type="http://schemas.openxmlformats.org/officeDocument/2006/relationships/image" Target="../media/image38.png"/><Relationship Id="rId7" Type="http://schemas.openxmlformats.org/officeDocument/2006/relationships/image" Target="../media/image1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5" Type="http://schemas.openxmlformats.org/officeDocument/2006/relationships/image" Target="../media/image42.png"/><Relationship Id="rId2" Type="http://schemas.openxmlformats.org/officeDocument/2006/relationships/image" Target="../media/image25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8.png"/><Relationship Id="rId24" Type="http://schemas.openxmlformats.org/officeDocument/2006/relationships/image" Target="../media/image41.png"/><Relationship Id="rId15" Type="http://schemas.openxmlformats.org/officeDocument/2006/relationships/image" Target="../media/image32.png"/><Relationship Id="rId23" Type="http://schemas.openxmlformats.org/officeDocument/2006/relationships/image" Target="../media/image40.png"/><Relationship Id="rId28" Type="http://schemas.openxmlformats.org/officeDocument/2006/relationships/image" Target="../media/image45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10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Relationship Id="rId22" Type="http://schemas.openxmlformats.org/officeDocument/2006/relationships/image" Target="../media/image39.png"/><Relationship Id="rId27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190.pn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70.png"/><Relationship Id="rId7" Type="http://schemas.openxmlformats.org/officeDocument/2006/relationships/image" Target="../media/image46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450.png"/><Relationship Id="rId4" Type="http://schemas.openxmlformats.org/officeDocument/2006/relationships/image" Target="../media/image46.png"/><Relationship Id="rId9" Type="http://schemas.openxmlformats.org/officeDocument/2006/relationships/image" Target="../media/image4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170.png"/><Relationship Id="rId7" Type="http://schemas.openxmlformats.org/officeDocument/2006/relationships/image" Target="../media/image46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0.png"/><Relationship Id="rId5" Type="http://schemas.openxmlformats.org/officeDocument/2006/relationships/image" Target="../media/image450.png"/><Relationship Id="rId10" Type="http://schemas.openxmlformats.org/officeDocument/2006/relationships/image" Target="../media/image190.png"/><Relationship Id="rId4" Type="http://schemas.openxmlformats.org/officeDocument/2006/relationships/image" Target="../media/image46.png"/><Relationship Id="rId9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539552" y="1052736"/>
            <a:ext cx="72008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259632" y="944724"/>
            <a:ext cx="648072" cy="2160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1907704" y="1052736"/>
            <a:ext cx="72008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539552" y="2492896"/>
            <a:ext cx="72008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>
            <a:stCxn id="14" idx="6"/>
          </p:cNvCxnSpPr>
          <p:nvPr/>
        </p:nvCxnSpPr>
        <p:spPr>
          <a:xfrm>
            <a:off x="1973458" y="2492896"/>
            <a:ext cx="654326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1259632" y="2276872"/>
            <a:ext cx="21602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1375855" y="2276872"/>
            <a:ext cx="21602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1510188" y="2276872"/>
            <a:ext cx="21602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>
            <a:endCxn id="15" idx="3"/>
          </p:cNvCxnSpPr>
          <p:nvPr/>
        </p:nvCxnSpPr>
        <p:spPr>
          <a:xfrm flipH="1">
            <a:off x="2625739" y="1042720"/>
            <a:ext cx="2046" cy="33294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1626151" y="2276872"/>
            <a:ext cx="21602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1757434" y="2276872"/>
            <a:ext cx="21602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 rot="16200000">
            <a:off x="2247144" y="1672490"/>
            <a:ext cx="757190" cy="16354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2391150" y="1519910"/>
            <a:ext cx="473268" cy="4689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>
            <a:stCxn id="15" idx="1"/>
          </p:cNvCxnSpPr>
          <p:nvPr/>
        </p:nvCxnSpPr>
        <p:spPr>
          <a:xfrm>
            <a:off x="2625739" y="2132856"/>
            <a:ext cx="2045" cy="36004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2864418" y="1754260"/>
            <a:ext cx="1266461" cy="39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4067944" y="1746164"/>
            <a:ext cx="107104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274895" y="1638154"/>
            <a:ext cx="504056" cy="2160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/>
          <p:cNvCxnSpPr/>
          <p:nvPr/>
        </p:nvCxnSpPr>
        <p:spPr>
          <a:xfrm>
            <a:off x="4202887" y="1638155"/>
            <a:ext cx="0" cy="21602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4850959" y="1638153"/>
            <a:ext cx="0" cy="21602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274895" y="2258707"/>
            <a:ext cx="504056" cy="10801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/>
          <p:cNvCxnSpPr/>
          <p:nvPr/>
        </p:nvCxnSpPr>
        <p:spPr>
          <a:xfrm>
            <a:off x="4274895" y="2257571"/>
            <a:ext cx="50405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endCxn id="23" idx="0"/>
          </p:cNvCxnSpPr>
          <p:nvPr/>
        </p:nvCxnSpPr>
        <p:spPr>
          <a:xfrm>
            <a:off x="4526923" y="1854178"/>
            <a:ext cx="0" cy="40452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 rot="5400000">
            <a:off x="4580952" y="1646246"/>
            <a:ext cx="1332101" cy="2160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26"/>
          <p:cNvCxnSpPr/>
          <p:nvPr/>
        </p:nvCxnSpPr>
        <p:spPr>
          <a:xfrm rot="16200000">
            <a:off x="179512" y="1754653"/>
            <a:ext cx="1008112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17746" y="1561500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𝑢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6" y="1561500"/>
                <a:ext cx="665823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1422313" y="579398"/>
                <a:ext cx="3917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313" y="579398"/>
                <a:ext cx="39177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1387781" y="1871778"/>
                <a:ext cx="365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781" y="1871778"/>
                <a:ext cx="36574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eur droit 30"/>
          <p:cNvCxnSpPr/>
          <p:nvPr/>
        </p:nvCxnSpPr>
        <p:spPr>
          <a:xfrm>
            <a:off x="1996627" y="1052736"/>
            <a:ext cx="394523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1996627" y="673388"/>
                <a:ext cx="607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𝑖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627" y="673388"/>
                <a:ext cx="60798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1669464" y="1561502"/>
                <a:ext cx="645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𝑒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464" y="1561502"/>
                <a:ext cx="645818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/>
          <p:cNvCxnSpPr/>
          <p:nvPr/>
        </p:nvCxnSpPr>
        <p:spPr>
          <a:xfrm rot="16200000">
            <a:off x="1801260" y="1746168"/>
            <a:ext cx="1008112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2408727" y="1569987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727" y="1569987"/>
                <a:ext cx="44037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/>
              <p:cNvSpPr txBox="1"/>
              <p:nvPr/>
            </p:nvSpPr>
            <p:spPr>
              <a:xfrm>
                <a:off x="2707510" y="1335244"/>
                <a:ext cx="1499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510" y="1335244"/>
                <a:ext cx="149900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5081892" y="1569987"/>
                <a:ext cx="33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892" y="1569987"/>
                <a:ext cx="330219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8867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52687" y="2389822"/>
            <a:ext cx="4238625" cy="2078355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2483768" y="2502422"/>
            <a:ext cx="331236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/>
              <p:cNvSpPr txBox="1"/>
              <p:nvPr/>
            </p:nvSpPr>
            <p:spPr>
              <a:xfrm>
                <a:off x="2699792" y="2248506"/>
                <a:ext cx="109517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/>
                        </a:rPr>
                        <m:t>0,95⋅20=19°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2248506"/>
                <a:ext cx="1095172" cy="2539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7"/>
          <p:cNvCxnSpPr/>
          <p:nvPr/>
        </p:nvCxnSpPr>
        <p:spPr>
          <a:xfrm flipV="1">
            <a:off x="5148064" y="2502422"/>
            <a:ext cx="0" cy="1934690"/>
          </a:xfrm>
          <a:prstGeom prst="line">
            <a:avLst/>
          </a:prstGeom>
          <a:ln w="19050">
            <a:solidFill>
              <a:srgbClr val="C00000"/>
            </a:solidFill>
            <a:prstDash val="sysDash"/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/>
              <p:cNvSpPr txBox="1"/>
              <p:nvPr/>
            </p:nvSpPr>
            <p:spPr>
              <a:xfrm>
                <a:off x="4904471" y="4445461"/>
                <a:ext cx="48718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/>
                        </a:rPr>
                        <m:t>3,1 </m:t>
                      </m:r>
                      <m:r>
                        <a:rPr lang="fr-FR" sz="1050" b="0" i="1" smtClean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471" y="4445461"/>
                <a:ext cx="487185" cy="2539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298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0406" y="1079497"/>
            <a:ext cx="711274" cy="342199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683568" y="1250597"/>
            <a:ext cx="288032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rganigramme : Jonction de sommaire 5"/>
          <p:cNvSpPr/>
          <p:nvPr/>
        </p:nvSpPr>
        <p:spPr>
          <a:xfrm>
            <a:off x="395536" y="1106581"/>
            <a:ext cx="288032" cy="288032"/>
          </a:xfrm>
          <a:prstGeom prst="flowChartSummingJunction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>
            <a:stCxn id="4" idx="3"/>
            <a:endCxn id="9" idx="1"/>
          </p:cNvCxnSpPr>
          <p:nvPr/>
        </p:nvCxnSpPr>
        <p:spPr>
          <a:xfrm>
            <a:off x="1691680" y="1250597"/>
            <a:ext cx="70361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395290" y="1079497"/>
            <a:ext cx="736550" cy="342199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889786" y="1079497"/>
            <a:ext cx="648072" cy="342199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>
            <a:endCxn id="6" idx="4"/>
          </p:cNvCxnSpPr>
          <p:nvPr/>
        </p:nvCxnSpPr>
        <p:spPr>
          <a:xfrm flipV="1">
            <a:off x="539552" y="1394613"/>
            <a:ext cx="0" cy="59422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9" idx="3"/>
            <a:endCxn id="10" idx="1"/>
          </p:cNvCxnSpPr>
          <p:nvPr/>
        </p:nvCxnSpPr>
        <p:spPr>
          <a:xfrm>
            <a:off x="3131840" y="1250597"/>
            <a:ext cx="757946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4537858" y="1237543"/>
            <a:ext cx="757946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07504" y="1256594"/>
            <a:ext cx="288032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407928" y="1817740"/>
            <a:ext cx="711274" cy="342199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/>
          <p:cNvCxnSpPr>
            <a:endCxn id="27" idx="3"/>
          </p:cNvCxnSpPr>
          <p:nvPr/>
        </p:nvCxnSpPr>
        <p:spPr>
          <a:xfrm flipH="1">
            <a:off x="3119202" y="1988840"/>
            <a:ext cx="1797629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4904193" y="1237543"/>
            <a:ext cx="0" cy="74477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endCxn id="27" idx="1"/>
          </p:cNvCxnSpPr>
          <p:nvPr/>
        </p:nvCxnSpPr>
        <p:spPr>
          <a:xfrm>
            <a:off x="539552" y="1982313"/>
            <a:ext cx="1868376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/>
              <p:cNvSpPr txBox="1"/>
              <p:nvPr/>
            </p:nvSpPr>
            <p:spPr>
              <a:xfrm>
                <a:off x="-309761" y="955888"/>
                <a:ext cx="5454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𝑈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9761" y="955888"/>
                <a:ext cx="545406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1770782" y="979595"/>
                <a:ext cx="4991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𝐼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782" y="979595"/>
                <a:ext cx="499176" cy="276999"/>
              </a:xfrm>
              <a:prstGeom prst="rect">
                <a:avLst/>
              </a:prstGeom>
              <a:blipFill rotWithShape="1">
                <a:blip r:embed="rId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/>
              <p:cNvSpPr txBox="1"/>
              <p:nvPr/>
            </p:nvSpPr>
            <p:spPr>
              <a:xfrm>
                <a:off x="3250063" y="979595"/>
                <a:ext cx="6330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063" y="979595"/>
                <a:ext cx="633058" cy="276999"/>
              </a:xfrm>
              <a:prstGeom prst="rect">
                <a:avLst/>
              </a:prstGeom>
              <a:blipFill rotWithShape="1">
                <a:blip r:embed="rId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4572000" y="960544"/>
                <a:ext cx="6549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960544"/>
                <a:ext cx="654923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539552" y="1567825"/>
                <a:ext cx="5388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567825"/>
                <a:ext cx="538802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00672" y="1123576"/>
                <a:ext cx="30970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1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000" b="1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72" y="1123576"/>
                <a:ext cx="309700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391408" y="1212143"/>
                <a:ext cx="30970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000" b="1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08" y="1212143"/>
                <a:ext cx="309700" cy="24622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179512" y="620688"/>
            <a:ext cx="4968552" cy="1584176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179512" y="622009"/>
            <a:ext cx="657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smtClean="0"/>
              <a:t>Moteur</a:t>
            </a:r>
            <a:endParaRPr lang="fr-FR" sz="1200" i="1" dirty="0"/>
          </a:p>
        </p:txBody>
      </p:sp>
    </p:spTree>
    <p:extLst>
      <p:ext uri="{BB962C8B-B14F-4D97-AF65-F5344CB8AC3E}">
        <p14:creationId xmlns:p14="http://schemas.microsoft.com/office/powerpoint/2010/main" val="188630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80406" y="1079497"/>
                <a:ext cx="711274" cy="342199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𝐿𝑝</m:t>
                          </m:r>
                          <m: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406" y="1079497"/>
                <a:ext cx="711274" cy="342199"/>
              </a:xfrm>
              <a:prstGeom prst="rect">
                <a:avLst/>
              </a:prstGeom>
              <a:blipFill rotWithShape="1">
                <a:blip r:embed="rId2"/>
                <a:stretch>
                  <a:fillRect b="-15000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4"/>
          <p:cNvCxnSpPr/>
          <p:nvPr/>
        </p:nvCxnSpPr>
        <p:spPr>
          <a:xfrm>
            <a:off x="683568" y="1250597"/>
            <a:ext cx="288032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rganigramme : Jonction de sommaire 5"/>
          <p:cNvSpPr/>
          <p:nvPr/>
        </p:nvSpPr>
        <p:spPr>
          <a:xfrm>
            <a:off x="395536" y="1106581"/>
            <a:ext cx="288032" cy="288032"/>
          </a:xfrm>
          <a:prstGeom prst="flowChartSummingJunction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>
            <a:stCxn id="4" idx="3"/>
            <a:endCxn id="9" idx="1"/>
          </p:cNvCxnSpPr>
          <p:nvPr/>
        </p:nvCxnSpPr>
        <p:spPr>
          <a:xfrm>
            <a:off x="1691680" y="1250597"/>
            <a:ext cx="70361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395290" y="1079497"/>
                <a:ext cx="736550" cy="342199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fr-FR" sz="1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290" y="1079497"/>
                <a:ext cx="736550" cy="3421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889786" y="1079497"/>
                <a:ext cx="648072" cy="342199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5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05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05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𝐽𝑝</m:t>
                          </m:r>
                          <m:r>
                            <a:rPr lang="fr-FR" sz="105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fr-FR" sz="105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fr-FR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86" y="1079497"/>
                <a:ext cx="648072" cy="342199"/>
              </a:xfrm>
              <a:prstGeom prst="rect">
                <a:avLst/>
              </a:prstGeom>
              <a:blipFill rotWithShape="1">
                <a:blip r:embed="rId4"/>
                <a:stretch>
                  <a:fillRect b="-15000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10"/>
          <p:cNvCxnSpPr>
            <a:endCxn id="6" idx="4"/>
          </p:cNvCxnSpPr>
          <p:nvPr/>
        </p:nvCxnSpPr>
        <p:spPr>
          <a:xfrm flipV="1">
            <a:off x="539552" y="1394613"/>
            <a:ext cx="0" cy="59422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9" idx="3"/>
            <a:endCxn id="10" idx="1"/>
          </p:cNvCxnSpPr>
          <p:nvPr/>
        </p:nvCxnSpPr>
        <p:spPr>
          <a:xfrm>
            <a:off x="3131840" y="1250597"/>
            <a:ext cx="757946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4537858" y="1237543"/>
            <a:ext cx="757946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07504" y="1256594"/>
            <a:ext cx="288032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2407928" y="1817740"/>
                <a:ext cx="711274" cy="342199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928" y="1817740"/>
                <a:ext cx="711274" cy="3421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27"/>
          <p:cNvCxnSpPr>
            <a:endCxn id="27" idx="3"/>
          </p:cNvCxnSpPr>
          <p:nvPr/>
        </p:nvCxnSpPr>
        <p:spPr>
          <a:xfrm flipH="1">
            <a:off x="3119202" y="1988840"/>
            <a:ext cx="1797629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4904193" y="1237543"/>
            <a:ext cx="0" cy="74477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endCxn id="27" idx="1"/>
          </p:cNvCxnSpPr>
          <p:nvPr/>
        </p:nvCxnSpPr>
        <p:spPr>
          <a:xfrm>
            <a:off x="539552" y="1982313"/>
            <a:ext cx="1868376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/>
              <p:cNvSpPr txBox="1"/>
              <p:nvPr/>
            </p:nvSpPr>
            <p:spPr>
              <a:xfrm>
                <a:off x="-309761" y="955888"/>
                <a:ext cx="5454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𝑈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9761" y="955888"/>
                <a:ext cx="545406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1770782" y="979595"/>
                <a:ext cx="4991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𝐼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782" y="979595"/>
                <a:ext cx="499176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/>
              <p:cNvSpPr txBox="1"/>
              <p:nvPr/>
            </p:nvSpPr>
            <p:spPr>
              <a:xfrm>
                <a:off x="3194284" y="979595"/>
                <a:ext cx="6330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284" y="979595"/>
                <a:ext cx="633058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4572000" y="960544"/>
                <a:ext cx="6549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960544"/>
                <a:ext cx="654923" cy="276999"/>
              </a:xfrm>
              <a:prstGeom prst="rect">
                <a:avLst/>
              </a:prstGeom>
              <a:blipFill rotWithShape="1">
                <a:blip r:embed="rId9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539552" y="1567825"/>
                <a:ext cx="5388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567825"/>
                <a:ext cx="538802" cy="276999"/>
              </a:xfrm>
              <a:prstGeom prst="rect">
                <a:avLst/>
              </a:prstGeom>
              <a:blipFill rotWithShape="1">
                <a:blip r:embed="rId10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00672" y="1123576"/>
                <a:ext cx="30970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1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000" b="1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72" y="1123576"/>
                <a:ext cx="309700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391408" y="1212143"/>
                <a:ext cx="30970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000" b="1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08" y="1212143"/>
                <a:ext cx="309700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179512" y="620688"/>
            <a:ext cx="4968552" cy="1584176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179512" y="622009"/>
            <a:ext cx="657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smtClean="0"/>
              <a:t>Moteur</a:t>
            </a:r>
            <a:endParaRPr lang="fr-FR" sz="1200" i="1" dirty="0"/>
          </a:p>
        </p:txBody>
      </p:sp>
      <p:sp>
        <p:nvSpPr>
          <p:cNvPr id="25" name="ZoneTexte 24"/>
          <p:cNvSpPr txBox="1"/>
          <p:nvPr/>
        </p:nvSpPr>
        <p:spPr>
          <a:xfrm>
            <a:off x="636832" y="948199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smtClean="0"/>
              <a:t>(V)</a:t>
            </a:r>
            <a:endParaRPr lang="fr-FR" sz="1200" i="1" dirty="0"/>
          </a:p>
        </p:txBody>
      </p:sp>
      <p:sp>
        <p:nvSpPr>
          <p:cNvPr id="26" name="ZoneTexte 25"/>
          <p:cNvSpPr txBox="1"/>
          <p:nvPr/>
        </p:nvSpPr>
        <p:spPr>
          <a:xfrm>
            <a:off x="1838269" y="1290826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smtClean="0"/>
              <a:t>(A)</a:t>
            </a:r>
            <a:endParaRPr lang="fr-FR" sz="1200" i="1" dirty="0"/>
          </a:p>
        </p:txBody>
      </p:sp>
      <p:sp>
        <p:nvSpPr>
          <p:cNvPr id="29" name="ZoneTexte 28"/>
          <p:cNvSpPr txBox="1"/>
          <p:nvPr/>
        </p:nvSpPr>
        <p:spPr>
          <a:xfrm>
            <a:off x="3327109" y="1283196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smtClean="0"/>
              <a:t>(Nm)</a:t>
            </a:r>
            <a:endParaRPr lang="fr-FR" sz="1200" i="1" dirty="0"/>
          </a:p>
        </p:txBody>
      </p:sp>
      <p:sp>
        <p:nvSpPr>
          <p:cNvPr id="30" name="ZoneTexte 29"/>
          <p:cNvSpPr txBox="1"/>
          <p:nvPr/>
        </p:nvSpPr>
        <p:spPr>
          <a:xfrm>
            <a:off x="4235420" y="1609928"/>
            <a:ext cx="66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smtClean="0"/>
              <a:t>(rad.s</a:t>
            </a:r>
            <a:r>
              <a:rPr lang="fr-FR" sz="1200" i="1" baseline="30000" dirty="0" smtClean="0"/>
              <a:t>-1</a:t>
            </a:r>
            <a:r>
              <a:rPr lang="fr-FR" sz="1200" i="1" dirty="0" smtClean="0"/>
              <a:t>)</a:t>
            </a:r>
            <a:endParaRPr lang="fr-FR" sz="1200" i="1" dirty="0"/>
          </a:p>
        </p:txBody>
      </p:sp>
    </p:spTree>
    <p:extLst>
      <p:ext uri="{BB962C8B-B14F-4D97-AF65-F5344CB8AC3E}">
        <p14:creationId xmlns:p14="http://schemas.microsoft.com/office/powerpoint/2010/main" val="429891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 flipV="1">
            <a:off x="971600" y="579067"/>
            <a:ext cx="0" cy="1409773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971600" y="1988840"/>
            <a:ext cx="216024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V="1">
            <a:off x="971600" y="980728"/>
            <a:ext cx="0" cy="1008113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971600" y="980729"/>
            <a:ext cx="2160240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1184350" y="680816"/>
                <a:ext cx="8654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350" y="680816"/>
                <a:ext cx="86543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orme libre 16"/>
          <p:cNvSpPr/>
          <p:nvPr/>
        </p:nvSpPr>
        <p:spPr>
          <a:xfrm>
            <a:off x="975360" y="1122408"/>
            <a:ext cx="2148840" cy="858792"/>
          </a:xfrm>
          <a:custGeom>
            <a:avLst/>
            <a:gdLst>
              <a:gd name="connsiteX0" fmla="*/ 0 w 2148840"/>
              <a:gd name="connsiteY0" fmla="*/ 998220 h 998220"/>
              <a:gd name="connsiteX1" fmla="*/ 2148840 w 2148840"/>
              <a:gd name="connsiteY1" fmla="*/ 0 h 998220"/>
              <a:gd name="connsiteX0" fmla="*/ 0 w 2148840"/>
              <a:gd name="connsiteY0" fmla="*/ 998220 h 998220"/>
              <a:gd name="connsiteX1" fmla="*/ 2148840 w 2148840"/>
              <a:gd name="connsiteY1" fmla="*/ 0 h 998220"/>
              <a:gd name="connsiteX0" fmla="*/ 0 w 2148840"/>
              <a:gd name="connsiteY0" fmla="*/ 998220 h 998327"/>
              <a:gd name="connsiteX1" fmla="*/ 2148840 w 2148840"/>
              <a:gd name="connsiteY1" fmla="*/ 0 h 998327"/>
              <a:gd name="connsiteX0" fmla="*/ 0 w 2148840"/>
              <a:gd name="connsiteY0" fmla="*/ 998220 h 998220"/>
              <a:gd name="connsiteX1" fmla="*/ 2148840 w 2148840"/>
              <a:gd name="connsiteY1" fmla="*/ 0 h 998220"/>
              <a:gd name="connsiteX0" fmla="*/ 0 w 2148840"/>
              <a:gd name="connsiteY0" fmla="*/ 1000943 h 1000943"/>
              <a:gd name="connsiteX1" fmla="*/ 2148840 w 2148840"/>
              <a:gd name="connsiteY1" fmla="*/ 2723 h 1000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8840" h="1000943">
                <a:moveTo>
                  <a:pt x="0" y="1000943"/>
                </a:moveTo>
                <a:cubicBezTo>
                  <a:pt x="67310" y="-109393"/>
                  <a:pt x="-10160" y="3993"/>
                  <a:pt x="2148840" y="2723"/>
                </a:cubicBez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2491526" y="1145453"/>
                <a:ext cx="6326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526" y="1145453"/>
                <a:ext cx="632674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eur droit 18"/>
          <p:cNvCxnSpPr>
            <a:endCxn id="17" idx="0"/>
          </p:cNvCxnSpPr>
          <p:nvPr/>
        </p:nvCxnSpPr>
        <p:spPr>
          <a:xfrm flipH="1">
            <a:off x="975360" y="579067"/>
            <a:ext cx="2156480" cy="1402133"/>
          </a:xfrm>
          <a:prstGeom prst="line">
            <a:avLst/>
          </a:prstGeom>
          <a:ln w="12700">
            <a:solidFill>
              <a:srgbClr val="00B05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2499166" y="403817"/>
                <a:ext cx="5034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𝜃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166" y="403817"/>
                <a:ext cx="503408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3124200" y="1804175"/>
                <a:ext cx="27629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i="1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1804175"/>
                <a:ext cx="276293" cy="2616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7539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80406" y="1079497"/>
                <a:ext cx="711274" cy="342199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𝑅</m:t>
                          </m:r>
                          <m: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𝐿𝑝</m:t>
                          </m:r>
                        </m:den>
                      </m:f>
                    </m:oMath>
                  </m:oMathPara>
                </a14:m>
                <a:endParaRPr lang="fr-FR" sz="11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406" y="1079497"/>
                <a:ext cx="711274" cy="342199"/>
              </a:xfrm>
              <a:prstGeom prst="rect">
                <a:avLst/>
              </a:prstGeom>
              <a:blipFill rotWithShape="1">
                <a:blip r:embed="rId2"/>
                <a:stretch>
                  <a:fillRect b="-15000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4"/>
          <p:cNvCxnSpPr/>
          <p:nvPr/>
        </p:nvCxnSpPr>
        <p:spPr>
          <a:xfrm>
            <a:off x="683568" y="1250597"/>
            <a:ext cx="288032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rganigramme : Jonction de sommaire 5"/>
          <p:cNvSpPr/>
          <p:nvPr/>
        </p:nvSpPr>
        <p:spPr>
          <a:xfrm>
            <a:off x="395536" y="1106581"/>
            <a:ext cx="288032" cy="288032"/>
          </a:xfrm>
          <a:prstGeom prst="flowChartSummingJunction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>
            <a:stCxn id="4" idx="3"/>
          </p:cNvCxnSpPr>
          <p:nvPr/>
        </p:nvCxnSpPr>
        <p:spPr>
          <a:xfrm>
            <a:off x="1691680" y="1250597"/>
            <a:ext cx="70361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endCxn id="6" idx="4"/>
          </p:cNvCxnSpPr>
          <p:nvPr/>
        </p:nvCxnSpPr>
        <p:spPr>
          <a:xfrm flipV="1">
            <a:off x="539552" y="1394613"/>
            <a:ext cx="0" cy="59422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07504" y="1256594"/>
            <a:ext cx="288032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539552" y="1982313"/>
            <a:ext cx="1868376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/>
              <p:cNvSpPr txBox="1"/>
              <p:nvPr/>
            </p:nvSpPr>
            <p:spPr>
              <a:xfrm>
                <a:off x="-309761" y="955888"/>
                <a:ext cx="5454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𝑈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9761" y="955888"/>
                <a:ext cx="545406" cy="276999"/>
              </a:xfrm>
              <a:prstGeom prst="rect">
                <a:avLst/>
              </a:prstGeom>
              <a:blipFill rotWithShape="1">
                <a:blip r:embed="rId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1770782" y="979595"/>
                <a:ext cx="4991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𝐼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782" y="979595"/>
                <a:ext cx="499176" cy="276999"/>
              </a:xfrm>
              <a:prstGeom prst="rect">
                <a:avLst/>
              </a:prstGeom>
              <a:blipFill rotWithShape="1">
                <a:blip r:embed="rId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539552" y="1567825"/>
                <a:ext cx="5388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567825"/>
                <a:ext cx="538802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00672" y="1123576"/>
                <a:ext cx="30970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1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000" b="1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72" y="1123576"/>
                <a:ext cx="309700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391408" y="1212143"/>
                <a:ext cx="30970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000" b="1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08" y="1212143"/>
                <a:ext cx="309700" cy="24622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5012854" y="1255624"/>
                <a:ext cx="711274" cy="342199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fr-FR" sz="11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854" y="1255624"/>
                <a:ext cx="711274" cy="342199"/>
              </a:xfrm>
              <a:prstGeom prst="rect">
                <a:avLst/>
              </a:prstGeom>
              <a:blipFill rotWithShape="1">
                <a:blip r:embed="rId9"/>
                <a:stretch>
                  <a:fillRect b="-13333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31"/>
          <p:cNvCxnSpPr>
            <a:stCxn id="26" idx="3"/>
          </p:cNvCxnSpPr>
          <p:nvPr/>
        </p:nvCxnSpPr>
        <p:spPr>
          <a:xfrm>
            <a:off x="5724128" y="1426724"/>
            <a:ext cx="70361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5803230" y="1155722"/>
                <a:ext cx="6549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230" y="1155722"/>
                <a:ext cx="654923" cy="276999"/>
              </a:xfrm>
              <a:prstGeom prst="rect">
                <a:avLst/>
              </a:prstGeom>
              <a:blipFill rotWithShape="1">
                <a:blip r:embed="rId1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onnecteur droit 50"/>
          <p:cNvCxnSpPr/>
          <p:nvPr/>
        </p:nvCxnSpPr>
        <p:spPr>
          <a:xfrm>
            <a:off x="4309244" y="1421696"/>
            <a:ext cx="70361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4328562" y="1155722"/>
                <a:ext cx="5924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C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562" y="1155722"/>
                <a:ext cx="592470" cy="276999"/>
              </a:xfrm>
              <a:prstGeom prst="rect">
                <a:avLst/>
              </a:prstGeom>
              <a:blipFill rotWithShape="1"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5104676" y="2520790"/>
                <a:ext cx="711274" cy="342199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𝐽𝑝</m:t>
                          </m:r>
                        </m:den>
                      </m:f>
                    </m:oMath>
                  </m:oMathPara>
                </a14:m>
                <a:endParaRPr lang="fr-FR" sz="11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676" y="2520790"/>
                <a:ext cx="711274" cy="342199"/>
              </a:xfrm>
              <a:prstGeom prst="rect">
                <a:avLst/>
              </a:prstGeom>
              <a:blipFill rotWithShape="1">
                <a:blip r:embed="rId12"/>
                <a:stretch>
                  <a:fillRect b="-13333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eur droit 53"/>
          <p:cNvCxnSpPr>
            <a:stCxn id="53" idx="3"/>
          </p:cNvCxnSpPr>
          <p:nvPr/>
        </p:nvCxnSpPr>
        <p:spPr>
          <a:xfrm>
            <a:off x="5815950" y="2691890"/>
            <a:ext cx="70361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5895052" y="2420888"/>
                <a:ext cx="6549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052" y="2420888"/>
                <a:ext cx="654923" cy="276999"/>
              </a:xfrm>
              <a:prstGeom prst="rect">
                <a:avLst/>
              </a:prstGeom>
              <a:blipFill rotWithShape="1">
                <a:blip r:embed="rId1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necteur droit 55"/>
          <p:cNvCxnSpPr/>
          <p:nvPr/>
        </p:nvCxnSpPr>
        <p:spPr>
          <a:xfrm>
            <a:off x="4401066" y="2686862"/>
            <a:ext cx="70361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3891436" y="2420888"/>
                <a:ext cx="11846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436" y="2420888"/>
                <a:ext cx="1184620" cy="276999"/>
              </a:xfrm>
              <a:prstGeom prst="rect">
                <a:avLst/>
              </a:prstGeom>
              <a:blipFill rotWithShape="1">
                <a:blip r:embed="rId1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2372363" y="3645024"/>
                <a:ext cx="711274" cy="342199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363" y="3645024"/>
                <a:ext cx="711274" cy="3421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Connecteur droit 58"/>
          <p:cNvCxnSpPr>
            <a:stCxn id="58" idx="3"/>
          </p:cNvCxnSpPr>
          <p:nvPr/>
        </p:nvCxnSpPr>
        <p:spPr>
          <a:xfrm>
            <a:off x="3083637" y="3816124"/>
            <a:ext cx="70361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3162739" y="3545122"/>
                <a:ext cx="538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739" y="3545122"/>
                <a:ext cx="538801" cy="276999"/>
              </a:xfrm>
              <a:prstGeom prst="rect">
                <a:avLst/>
              </a:prstGeom>
              <a:blipFill rotWithShape="1">
                <a:blip r:embed="rId1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necteur droit 60"/>
          <p:cNvCxnSpPr/>
          <p:nvPr/>
        </p:nvCxnSpPr>
        <p:spPr>
          <a:xfrm>
            <a:off x="1668753" y="3811096"/>
            <a:ext cx="70361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1688071" y="3545122"/>
                <a:ext cx="6549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071" y="3545122"/>
                <a:ext cx="654923" cy="276999"/>
              </a:xfrm>
              <a:prstGeom prst="rect">
                <a:avLst/>
              </a:prstGeom>
              <a:blipFill rotWithShape="1">
                <a:blip r:embed="rId1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4565915" y="4869160"/>
                <a:ext cx="711274" cy="342199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5" y="4869160"/>
                <a:ext cx="711274" cy="3421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necteur droit 63"/>
          <p:cNvCxnSpPr>
            <a:stCxn id="63" idx="3"/>
          </p:cNvCxnSpPr>
          <p:nvPr/>
        </p:nvCxnSpPr>
        <p:spPr>
          <a:xfrm>
            <a:off x="5277189" y="5040260"/>
            <a:ext cx="70361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5356291" y="4769258"/>
                <a:ext cx="6330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291" y="4769258"/>
                <a:ext cx="633058" cy="276999"/>
              </a:xfrm>
              <a:prstGeom prst="rect">
                <a:avLst/>
              </a:prstGeom>
              <a:blipFill rotWithShape="1">
                <a:blip r:embed="rId18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Connecteur droit 65"/>
          <p:cNvCxnSpPr/>
          <p:nvPr/>
        </p:nvCxnSpPr>
        <p:spPr>
          <a:xfrm>
            <a:off x="3862305" y="5035232"/>
            <a:ext cx="70361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/>
              <p:cNvSpPr txBox="1"/>
              <p:nvPr/>
            </p:nvSpPr>
            <p:spPr>
              <a:xfrm>
                <a:off x="3881623" y="4769258"/>
                <a:ext cx="4991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𝐼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7" name="ZoneTexte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623" y="4769258"/>
                <a:ext cx="499176" cy="276999"/>
              </a:xfrm>
              <a:prstGeom prst="rect">
                <a:avLst/>
              </a:prstGeom>
              <a:blipFill rotWithShape="1">
                <a:blip r:embed="rId1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7452320" y="3329099"/>
                <a:ext cx="711274" cy="542002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1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3329099"/>
                <a:ext cx="711274" cy="54200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/>
          <p:cNvCxnSpPr>
            <a:stCxn id="68" idx="3"/>
          </p:cNvCxnSpPr>
          <p:nvPr/>
        </p:nvCxnSpPr>
        <p:spPr>
          <a:xfrm>
            <a:off x="8163594" y="3600100"/>
            <a:ext cx="70361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8242696" y="3329098"/>
                <a:ext cx="5276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𝜃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2696" y="3329098"/>
                <a:ext cx="527645" cy="276999"/>
              </a:xfrm>
              <a:prstGeom prst="rect">
                <a:avLst/>
              </a:prstGeom>
              <a:blipFill rotWithShape="1">
                <a:blip r:embed="rId21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/>
          <p:cNvCxnSpPr/>
          <p:nvPr/>
        </p:nvCxnSpPr>
        <p:spPr>
          <a:xfrm>
            <a:off x="6748710" y="3595072"/>
            <a:ext cx="70361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/>
              <p:cNvSpPr txBox="1"/>
              <p:nvPr/>
            </p:nvSpPr>
            <p:spPr>
              <a:xfrm>
                <a:off x="6768028" y="3329098"/>
                <a:ext cx="610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𝑝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028" y="3329098"/>
                <a:ext cx="610103" cy="276999"/>
              </a:xfrm>
              <a:prstGeom prst="rect">
                <a:avLst/>
              </a:prstGeom>
              <a:blipFill rotWithShape="1">
                <a:blip r:embed="rId2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2353045" y="6265206"/>
                <a:ext cx="711274" cy="342199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𝑐𝑎𝑝𝑡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045" y="6265206"/>
                <a:ext cx="711274" cy="34219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necteur droit 73"/>
          <p:cNvCxnSpPr>
            <a:stCxn id="73" idx="3"/>
          </p:cNvCxnSpPr>
          <p:nvPr/>
        </p:nvCxnSpPr>
        <p:spPr>
          <a:xfrm>
            <a:off x="3064319" y="6436306"/>
            <a:ext cx="70361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3143421" y="6165304"/>
                <a:ext cx="6282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421" y="6165304"/>
                <a:ext cx="628249" cy="276999"/>
              </a:xfrm>
              <a:prstGeom prst="rect">
                <a:avLst/>
              </a:prstGeom>
              <a:blipFill rotWithShape="1">
                <a:blip r:embed="rId2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necteur droit 75"/>
          <p:cNvCxnSpPr/>
          <p:nvPr/>
        </p:nvCxnSpPr>
        <p:spPr>
          <a:xfrm>
            <a:off x="1649435" y="6431278"/>
            <a:ext cx="70361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668753" y="6165304"/>
                <a:ext cx="5276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𝜃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753" y="6165304"/>
                <a:ext cx="527645" cy="276999"/>
              </a:xfrm>
              <a:prstGeom prst="rect">
                <a:avLst/>
              </a:prstGeom>
              <a:blipFill rotWithShape="1">
                <a:blip r:embed="rId2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812727" y="6431278"/>
            <a:ext cx="3770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i="1" dirty="0" smtClean="0"/>
              <a:t>rad</a:t>
            </a:r>
            <a:endParaRPr lang="fr-FR" sz="1100" dirty="0"/>
          </a:p>
        </p:txBody>
      </p:sp>
      <p:sp>
        <p:nvSpPr>
          <p:cNvPr id="78" name="Rectangle 77"/>
          <p:cNvSpPr/>
          <p:nvPr/>
        </p:nvSpPr>
        <p:spPr>
          <a:xfrm>
            <a:off x="3227611" y="6431278"/>
            <a:ext cx="2648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i="1" dirty="0" smtClean="0"/>
              <a:t>V</a:t>
            </a:r>
            <a:endParaRPr lang="fr-FR" sz="1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/>
              <p:cNvSpPr/>
              <p:nvPr/>
            </p:nvSpPr>
            <p:spPr>
              <a:xfrm>
                <a:off x="7795244" y="5046257"/>
                <a:ext cx="711274" cy="542002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sz="1100" b="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fr-FR" sz="1100" b="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11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244" y="5046257"/>
                <a:ext cx="711274" cy="54200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cteur droit 47"/>
          <p:cNvCxnSpPr>
            <a:stCxn id="46" idx="3"/>
          </p:cNvCxnSpPr>
          <p:nvPr/>
        </p:nvCxnSpPr>
        <p:spPr>
          <a:xfrm>
            <a:off x="8506518" y="5317258"/>
            <a:ext cx="70361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ZoneTexte 48"/>
              <p:cNvSpPr txBox="1"/>
              <p:nvPr/>
            </p:nvSpPr>
            <p:spPr>
              <a:xfrm>
                <a:off x="8585620" y="5046256"/>
                <a:ext cx="610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620" y="5046256"/>
                <a:ext cx="610103" cy="276999"/>
              </a:xfrm>
              <a:prstGeom prst="rect">
                <a:avLst/>
              </a:prstGeom>
              <a:blipFill rotWithShape="1">
                <a:blip r:embed="rId2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necteur droit 49"/>
          <p:cNvCxnSpPr/>
          <p:nvPr/>
        </p:nvCxnSpPr>
        <p:spPr>
          <a:xfrm>
            <a:off x="7091634" y="5312230"/>
            <a:ext cx="70361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ZoneTexte 78"/>
              <p:cNvSpPr txBox="1"/>
              <p:nvPr/>
            </p:nvSpPr>
            <p:spPr>
              <a:xfrm>
                <a:off x="7110952" y="5046256"/>
                <a:ext cx="64979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𝑝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952" y="5046256"/>
                <a:ext cx="649793" cy="276999"/>
              </a:xfrm>
              <a:prstGeom prst="rect">
                <a:avLst/>
              </a:prstGeom>
              <a:blipFill rotWithShape="1">
                <a:blip r:embed="rId2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5199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4580806" y="1084207"/>
            <a:ext cx="711274" cy="342199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i="1" dirty="0" smtClean="0">
                <a:solidFill>
                  <a:schemeClr val="tx1"/>
                </a:solidFill>
              </a:rPr>
              <a:t>Moteur</a:t>
            </a:r>
            <a:endParaRPr lang="fr-FR" sz="1200" i="1" dirty="0">
              <a:solidFill>
                <a:schemeClr val="tx1"/>
              </a:solidFill>
            </a:endParaRPr>
          </a:p>
        </p:txBody>
      </p:sp>
      <p:cxnSp>
        <p:nvCxnSpPr>
          <p:cNvPr id="26" name="Connecteur droit 25"/>
          <p:cNvCxnSpPr>
            <a:endCxn id="25" idx="1"/>
          </p:cNvCxnSpPr>
          <p:nvPr/>
        </p:nvCxnSpPr>
        <p:spPr>
          <a:xfrm flipV="1">
            <a:off x="3851920" y="1255307"/>
            <a:ext cx="728886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4092079" y="970186"/>
                <a:ext cx="5454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𝑈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079" y="970186"/>
                <a:ext cx="545406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31"/>
          <p:cNvCxnSpPr>
            <a:endCxn id="35" idx="1"/>
          </p:cNvCxnSpPr>
          <p:nvPr/>
        </p:nvCxnSpPr>
        <p:spPr>
          <a:xfrm>
            <a:off x="5292080" y="1255307"/>
            <a:ext cx="728886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5312048" y="964244"/>
                <a:ext cx="6549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048" y="964244"/>
                <a:ext cx="654923" cy="276999"/>
              </a:xfrm>
              <a:prstGeom prst="rect">
                <a:avLst/>
              </a:prstGeom>
              <a:blipFill rotWithShape="1">
                <a:blip r:embed="rId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6020966" y="1084207"/>
            <a:ext cx="711274" cy="342199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i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461126" y="1084206"/>
            <a:ext cx="711274" cy="342199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i="1" dirty="0">
              <a:solidFill>
                <a:schemeClr val="tx1"/>
              </a:solidFill>
            </a:endParaRPr>
          </a:p>
        </p:txBody>
      </p:sp>
      <p:cxnSp>
        <p:nvCxnSpPr>
          <p:cNvPr id="46" name="Connecteur droit 45"/>
          <p:cNvCxnSpPr/>
          <p:nvPr/>
        </p:nvCxnSpPr>
        <p:spPr>
          <a:xfrm>
            <a:off x="6732240" y="1255306"/>
            <a:ext cx="728886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8172400" y="1255307"/>
            <a:ext cx="728886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8187015" y="945706"/>
                <a:ext cx="5276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𝜃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015" y="945706"/>
                <a:ext cx="527645" cy="276999"/>
              </a:xfrm>
              <a:prstGeom prst="rect">
                <a:avLst/>
              </a:prstGeom>
              <a:blipFill rotWithShape="1"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cteur droit 48"/>
          <p:cNvCxnSpPr>
            <a:endCxn id="50" idx="3"/>
          </p:cNvCxnSpPr>
          <p:nvPr/>
        </p:nvCxnSpPr>
        <p:spPr>
          <a:xfrm flipH="1">
            <a:off x="8163892" y="1980717"/>
            <a:ext cx="337247" cy="1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452618" y="1809618"/>
            <a:ext cx="711274" cy="342199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i="1" dirty="0">
              <a:solidFill>
                <a:schemeClr val="tx1"/>
              </a:solidFill>
            </a:endParaRPr>
          </a:p>
        </p:txBody>
      </p:sp>
      <p:cxnSp>
        <p:nvCxnSpPr>
          <p:cNvPr id="51" name="Connecteur droit 50"/>
          <p:cNvCxnSpPr/>
          <p:nvPr/>
        </p:nvCxnSpPr>
        <p:spPr>
          <a:xfrm flipV="1">
            <a:off x="8501139" y="1255307"/>
            <a:ext cx="0" cy="725411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H="1">
            <a:off x="6732240" y="1980716"/>
            <a:ext cx="720379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140646" y="1084205"/>
            <a:ext cx="711274" cy="342199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i="1" dirty="0">
              <a:solidFill>
                <a:schemeClr val="tx1"/>
              </a:solidFill>
            </a:endParaRPr>
          </a:p>
        </p:txBody>
      </p:sp>
      <p:cxnSp>
        <p:nvCxnSpPr>
          <p:cNvPr id="54" name="Connecteur droit 53"/>
          <p:cNvCxnSpPr>
            <a:stCxn id="55" idx="3"/>
            <a:endCxn id="53" idx="1"/>
          </p:cNvCxnSpPr>
          <p:nvPr/>
        </p:nvCxnSpPr>
        <p:spPr>
          <a:xfrm>
            <a:off x="2402954" y="1253393"/>
            <a:ext cx="737692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691680" y="1082293"/>
            <a:ext cx="711274" cy="342199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i="1" dirty="0">
              <a:solidFill>
                <a:schemeClr val="tx1"/>
              </a:solidFill>
            </a:endParaRPr>
          </a:p>
        </p:txBody>
      </p:sp>
      <p:cxnSp>
        <p:nvCxnSpPr>
          <p:cNvPr id="60" name="Connecteur droit 59"/>
          <p:cNvCxnSpPr/>
          <p:nvPr/>
        </p:nvCxnSpPr>
        <p:spPr>
          <a:xfrm>
            <a:off x="953988" y="1264100"/>
            <a:ext cx="737692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953988" y="943793"/>
                <a:ext cx="5802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988" y="943793"/>
                <a:ext cx="580222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necteur droit 61"/>
          <p:cNvCxnSpPr/>
          <p:nvPr/>
        </p:nvCxnSpPr>
        <p:spPr>
          <a:xfrm>
            <a:off x="1231697" y="620688"/>
            <a:ext cx="1" cy="28803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1151821" y="312727"/>
            <a:ext cx="1318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smtClean="0"/>
              <a:t>Angle de consigne</a:t>
            </a:r>
            <a:endParaRPr lang="fr-FR" sz="1200" i="1" dirty="0"/>
          </a:p>
        </p:txBody>
      </p:sp>
      <p:sp>
        <p:nvSpPr>
          <p:cNvPr id="67" name="Rectangle 66"/>
          <p:cNvSpPr/>
          <p:nvPr/>
        </p:nvSpPr>
        <p:spPr>
          <a:xfrm>
            <a:off x="5966970" y="634318"/>
            <a:ext cx="2882885" cy="1584176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/>
        </p:nvSpPr>
        <p:spPr>
          <a:xfrm>
            <a:off x="1153488" y="1479512"/>
            <a:ext cx="1579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smtClean="0"/>
              <a:t>Commande du moteur</a:t>
            </a:r>
            <a:endParaRPr lang="fr-FR" sz="1200" i="1" dirty="0"/>
          </a:p>
        </p:txBody>
      </p:sp>
      <p:sp>
        <p:nvSpPr>
          <p:cNvPr id="69" name="ZoneTexte 68"/>
          <p:cNvSpPr txBox="1"/>
          <p:nvPr/>
        </p:nvSpPr>
        <p:spPr>
          <a:xfrm>
            <a:off x="6020966" y="693187"/>
            <a:ext cx="990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smtClean="0"/>
              <a:t>Transmission</a:t>
            </a:r>
            <a:endParaRPr lang="fr-FR" sz="1200" i="1" dirty="0"/>
          </a:p>
        </p:txBody>
      </p:sp>
      <p:sp>
        <p:nvSpPr>
          <p:cNvPr id="70" name="Rectangle 69"/>
          <p:cNvSpPr/>
          <p:nvPr/>
        </p:nvSpPr>
        <p:spPr>
          <a:xfrm>
            <a:off x="1108564" y="630166"/>
            <a:ext cx="2882885" cy="1179452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6769221" y="987101"/>
                <a:ext cx="610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221" y="987101"/>
                <a:ext cx="610103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8491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4580806" y="1084207"/>
            <a:ext cx="711274" cy="342199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i="1" dirty="0" smtClean="0">
                <a:solidFill>
                  <a:schemeClr val="tx1"/>
                </a:solidFill>
              </a:rPr>
              <a:t>Moteur</a:t>
            </a:r>
            <a:endParaRPr lang="fr-FR" sz="1200" i="1" dirty="0">
              <a:solidFill>
                <a:schemeClr val="tx1"/>
              </a:solidFill>
            </a:endParaRPr>
          </a:p>
        </p:txBody>
      </p:sp>
      <p:cxnSp>
        <p:nvCxnSpPr>
          <p:cNvPr id="26" name="Connecteur droit 25"/>
          <p:cNvCxnSpPr>
            <a:endCxn id="25" idx="1"/>
          </p:cNvCxnSpPr>
          <p:nvPr/>
        </p:nvCxnSpPr>
        <p:spPr>
          <a:xfrm flipV="1">
            <a:off x="3851920" y="1255307"/>
            <a:ext cx="728886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4092079" y="970186"/>
                <a:ext cx="5454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𝑈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079" y="970186"/>
                <a:ext cx="545406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31"/>
          <p:cNvCxnSpPr>
            <a:endCxn id="35" idx="1"/>
          </p:cNvCxnSpPr>
          <p:nvPr/>
        </p:nvCxnSpPr>
        <p:spPr>
          <a:xfrm>
            <a:off x="5292080" y="1255307"/>
            <a:ext cx="728886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5312048" y="964244"/>
                <a:ext cx="6549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048" y="964244"/>
                <a:ext cx="654923" cy="276999"/>
              </a:xfrm>
              <a:prstGeom prst="rect">
                <a:avLst/>
              </a:prstGeom>
              <a:blipFill rotWithShape="1">
                <a:blip r:embed="rId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/>
              <p:cNvSpPr/>
              <p:nvPr/>
            </p:nvSpPr>
            <p:spPr>
              <a:xfrm>
                <a:off x="6020966" y="1031101"/>
                <a:ext cx="711274" cy="448412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12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966" y="1031101"/>
                <a:ext cx="711274" cy="44841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7461126" y="1084206"/>
                <a:ext cx="711274" cy="342199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9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9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9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9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126" y="1084206"/>
                <a:ext cx="711274" cy="3421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45"/>
          <p:cNvCxnSpPr/>
          <p:nvPr/>
        </p:nvCxnSpPr>
        <p:spPr>
          <a:xfrm>
            <a:off x="6732240" y="1255306"/>
            <a:ext cx="728886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8172400" y="1255307"/>
            <a:ext cx="728886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8187015" y="945706"/>
                <a:ext cx="5276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𝜃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015" y="945706"/>
                <a:ext cx="527645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cteur droit 48"/>
          <p:cNvCxnSpPr>
            <a:endCxn id="50" idx="3"/>
          </p:cNvCxnSpPr>
          <p:nvPr/>
        </p:nvCxnSpPr>
        <p:spPr>
          <a:xfrm flipH="1">
            <a:off x="8163892" y="1980717"/>
            <a:ext cx="337247" cy="1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7452618" y="1809618"/>
                <a:ext cx="711274" cy="342199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𝐶𝑎𝑝𝑡</m:t>
                          </m:r>
                        </m:sub>
                      </m:sSub>
                    </m:oMath>
                  </m:oMathPara>
                </a14:m>
                <a:endParaRPr lang="fr-FR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618" y="1809618"/>
                <a:ext cx="711274" cy="3421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onnecteur droit 50"/>
          <p:cNvCxnSpPr/>
          <p:nvPr/>
        </p:nvCxnSpPr>
        <p:spPr>
          <a:xfrm flipV="1">
            <a:off x="8501139" y="1255307"/>
            <a:ext cx="0" cy="725411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H="1">
            <a:off x="6732240" y="1980716"/>
            <a:ext cx="720379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140646" y="1084205"/>
            <a:ext cx="711274" cy="342199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i="1" dirty="0">
              <a:solidFill>
                <a:schemeClr val="tx1"/>
              </a:solidFill>
            </a:endParaRPr>
          </a:p>
        </p:txBody>
      </p:sp>
      <p:cxnSp>
        <p:nvCxnSpPr>
          <p:cNvPr id="54" name="Connecteur droit 53"/>
          <p:cNvCxnSpPr>
            <a:stCxn id="55" idx="3"/>
            <a:endCxn id="53" idx="1"/>
          </p:cNvCxnSpPr>
          <p:nvPr/>
        </p:nvCxnSpPr>
        <p:spPr>
          <a:xfrm>
            <a:off x="2402954" y="1253393"/>
            <a:ext cx="737692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691680" y="1082293"/>
            <a:ext cx="711274" cy="342199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i="1" dirty="0">
              <a:solidFill>
                <a:schemeClr val="tx1"/>
              </a:solidFill>
            </a:endParaRPr>
          </a:p>
        </p:txBody>
      </p:sp>
      <p:cxnSp>
        <p:nvCxnSpPr>
          <p:cNvPr id="60" name="Connecteur droit 59"/>
          <p:cNvCxnSpPr/>
          <p:nvPr/>
        </p:nvCxnSpPr>
        <p:spPr>
          <a:xfrm>
            <a:off x="953988" y="1264100"/>
            <a:ext cx="737692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953988" y="943793"/>
                <a:ext cx="5802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988" y="943793"/>
                <a:ext cx="580222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necteur droit 61"/>
          <p:cNvCxnSpPr/>
          <p:nvPr/>
        </p:nvCxnSpPr>
        <p:spPr>
          <a:xfrm>
            <a:off x="1231697" y="620688"/>
            <a:ext cx="1" cy="28803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1151821" y="312727"/>
            <a:ext cx="1318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smtClean="0"/>
              <a:t>Angle de consigne</a:t>
            </a:r>
            <a:endParaRPr lang="fr-FR" sz="1200" i="1" dirty="0"/>
          </a:p>
        </p:txBody>
      </p:sp>
      <p:sp>
        <p:nvSpPr>
          <p:cNvPr id="67" name="Rectangle 66"/>
          <p:cNvSpPr/>
          <p:nvPr/>
        </p:nvSpPr>
        <p:spPr>
          <a:xfrm>
            <a:off x="5966970" y="634318"/>
            <a:ext cx="2882885" cy="1584176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/>
        </p:nvSpPr>
        <p:spPr>
          <a:xfrm>
            <a:off x="1153488" y="1479512"/>
            <a:ext cx="1579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smtClean="0"/>
              <a:t>Commande du moteur</a:t>
            </a:r>
            <a:endParaRPr lang="fr-FR" sz="1200" i="1" dirty="0"/>
          </a:p>
        </p:txBody>
      </p:sp>
      <p:sp>
        <p:nvSpPr>
          <p:cNvPr id="69" name="ZoneTexte 68"/>
          <p:cNvSpPr txBox="1"/>
          <p:nvPr/>
        </p:nvSpPr>
        <p:spPr>
          <a:xfrm>
            <a:off x="6020966" y="693187"/>
            <a:ext cx="990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smtClean="0"/>
              <a:t>Transmission</a:t>
            </a:r>
            <a:endParaRPr lang="fr-FR" sz="1200" i="1" dirty="0"/>
          </a:p>
        </p:txBody>
      </p:sp>
      <p:sp>
        <p:nvSpPr>
          <p:cNvPr id="70" name="Rectangle 69"/>
          <p:cNvSpPr/>
          <p:nvPr/>
        </p:nvSpPr>
        <p:spPr>
          <a:xfrm>
            <a:off x="1108564" y="630166"/>
            <a:ext cx="2882885" cy="1179452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6769221" y="987101"/>
                <a:ext cx="610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221" y="987101"/>
                <a:ext cx="610103" cy="276999"/>
              </a:xfrm>
              <a:prstGeom prst="rect">
                <a:avLst/>
              </a:prstGeom>
              <a:blipFill rotWithShape="1">
                <a:blip r:embed="rId9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9301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4580806" y="1084207"/>
            <a:ext cx="711274" cy="342199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i="1" dirty="0" smtClean="0">
                <a:solidFill>
                  <a:schemeClr val="tx1"/>
                </a:solidFill>
              </a:rPr>
              <a:t>Moteur</a:t>
            </a:r>
            <a:endParaRPr lang="fr-FR" sz="1200" i="1" dirty="0">
              <a:solidFill>
                <a:schemeClr val="tx1"/>
              </a:solidFill>
            </a:endParaRPr>
          </a:p>
        </p:txBody>
      </p:sp>
      <p:cxnSp>
        <p:nvCxnSpPr>
          <p:cNvPr id="26" name="Connecteur droit 25"/>
          <p:cNvCxnSpPr>
            <a:endCxn id="25" idx="1"/>
          </p:cNvCxnSpPr>
          <p:nvPr/>
        </p:nvCxnSpPr>
        <p:spPr>
          <a:xfrm flipV="1">
            <a:off x="3851920" y="1255307"/>
            <a:ext cx="728886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4092079" y="970186"/>
                <a:ext cx="5454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𝑈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079" y="970186"/>
                <a:ext cx="545406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31"/>
          <p:cNvCxnSpPr>
            <a:endCxn id="35" idx="1"/>
          </p:cNvCxnSpPr>
          <p:nvPr/>
        </p:nvCxnSpPr>
        <p:spPr>
          <a:xfrm>
            <a:off x="5292080" y="1255307"/>
            <a:ext cx="728886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5312048" y="964244"/>
                <a:ext cx="6549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048" y="964244"/>
                <a:ext cx="654923" cy="276999"/>
              </a:xfrm>
              <a:prstGeom prst="rect">
                <a:avLst/>
              </a:prstGeom>
              <a:blipFill rotWithShape="1">
                <a:blip r:embed="rId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/>
              <p:cNvSpPr/>
              <p:nvPr/>
            </p:nvSpPr>
            <p:spPr>
              <a:xfrm>
                <a:off x="6020966" y="1031101"/>
                <a:ext cx="711274" cy="448412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fr-F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12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966" y="1031101"/>
                <a:ext cx="711274" cy="44841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7461126" y="1084206"/>
                <a:ext cx="711274" cy="342199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9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9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9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9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126" y="1084206"/>
                <a:ext cx="711274" cy="3421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45"/>
          <p:cNvCxnSpPr/>
          <p:nvPr/>
        </p:nvCxnSpPr>
        <p:spPr>
          <a:xfrm>
            <a:off x="6732240" y="1255306"/>
            <a:ext cx="728886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8172400" y="1255307"/>
            <a:ext cx="728886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8187015" y="945706"/>
                <a:ext cx="5276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𝜃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015" y="945706"/>
                <a:ext cx="527645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cteur droit 48"/>
          <p:cNvCxnSpPr>
            <a:endCxn id="50" idx="3"/>
          </p:cNvCxnSpPr>
          <p:nvPr/>
        </p:nvCxnSpPr>
        <p:spPr>
          <a:xfrm flipH="1">
            <a:off x="8163892" y="1980717"/>
            <a:ext cx="337247" cy="1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7452618" y="1809618"/>
                <a:ext cx="711274" cy="342199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𝐶𝑎𝑝𝑡</m:t>
                          </m:r>
                        </m:sub>
                      </m:sSub>
                    </m:oMath>
                  </m:oMathPara>
                </a14:m>
                <a:endParaRPr lang="fr-FR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618" y="1809618"/>
                <a:ext cx="711274" cy="3421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onnecteur droit 50"/>
          <p:cNvCxnSpPr/>
          <p:nvPr/>
        </p:nvCxnSpPr>
        <p:spPr>
          <a:xfrm flipV="1">
            <a:off x="8501139" y="1255307"/>
            <a:ext cx="0" cy="725411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H="1">
            <a:off x="6732240" y="1980716"/>
            <a:ext cx="720379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3140646" y="1084205"/>
                <a:ext cx="711274" cy="342199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⋅</m:t>
                      </m:r>
                      <m:sSub>
                        <m:sSub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fr-FR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646" y="1084205"/>
                <a:ext cx="711274" cy="3421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eur droit 53"/>
          <p:cNvCxnSpPr>
            <a:stCxn id="55" idx="3"/>
            <a:endCxn id="53" idx="1"/>
          </p:cNvCxnSpPr>
          <p:nvPr/>
        </p:nvCxnSpPr>
        <p:spPr>
          <a:xfrm>
            <a:off x="2402954" y="1253393"/>
            <a:ext cx="737692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1691680" y="1082293"/>
                <a:ext cx="711274" cy="342199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𝐴𝑑𝑎𝑝𝑡</m:t>
                          </m:r>
                        </m:sub>
                      </m:sSub>
                    </m:oMath>
                  </m:oMathPara>
                </a14:m>
                <a:endParaRPr lang="fr-FR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082293"/>
                <a:ext cx="711274" cy="3421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necteur droit 59"/>
          <p:cNvCxnSpPr/>
          <p:nvPr/>
        </p:nvCxnSpPr>
        <p:spPr>
          <a:xfrm>
            <a:off x="953988" y="1264100"/>
            <a:ext cx="737692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953988" y="943793"/>
                <a:ext cx="5802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988" y="943793"/>
                <a:ext cx="580222" cy="276999"/>
              </a:xfrm>
              <a:prstGeom prst="rect">
                <a:avLst/>
              </a:prstGeom>
              <a:blipFill rotWithShape="1">
                <a:blip r:embed="rId1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necteur droit 61"/>
          <p:cNvCxnSpPr/>
          <p:nvPr/>
        </p:nvCxnSpPr>
        <p:spPr>
          <a:xfrm>
            <a:off x="1231697" y="620688"/>
            <a:ext cx="1" cy="28803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1151821" y="312727"/>
            <a:ext cx="1318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smtClean="0"/>
              <a:t>Angle de consigne</a:t>
            </a:r>
            <a:endParaRPr lang="fr-FR" sz="1200" i="1" dirty="0"/>
          </a:p>
        </p:txBody>
      </p:sp>
      <p:sp>
        <p:nvSpPr>
          <p:cNvPr id="67" name="Rectangle 66"/>
          <p:cNvSpPr/>
          <p:nvPr/>
        </p:nvSpPr>
        <p:spPr>
          <a:xfrm>
            <a:off x="5966970" y="634318"/>
            <a:ext cx="2882885" cy="1584176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/>
        </p:nvSpPr>
        <p:spPr>
          <a:xfrm>
            <a:off x="1153488" y="1479512"/>
            <a:ext cx="1579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smtClean="0"/>
              <a:t>Commande du moteur</a:t>
            </a:r>
            <a:endParaRPr lang="fr-FR" sz="1200" i="1" dirty="0"/>
          </a:p>
        </p:txBody>
      </p:sp>
      <p:sp>
        <p:nvSpPr>
          <p:cNvPr id="69" name="ZoneTexte 68"/>
          <p:cNvSpPr txBox="1"/>
          <p:nvPr/>
        </p:nvSpPr>
        <p:spPr>
          <a:xfrm>
            <a:off x="6020966" y="693187"/>
            <a:ext cx="990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smtClean="0"/>
              <a:t>Transmission</a:t>
            </a:r>
            <a:endParaRPr lang="fr-FR" sz="1200" i="1" dirty="0"/>
          </a:p>
        </p:txBody>
      </p:sp>
      <p:sp>
        <p:nvSpPr>
          <p:cNvPr id="70" name="Rectangle 69"/>
          <p:cNvSpPr/>
          <p:nvPr/>
        </p:nvSpPr>
        <p:spPr>
          <a:xfrm>
            <a:off x="1108564" y="630166"/>
            <a:ext cx="2882885" cy="1179452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6769221" y="987101"/>
                <a:ext cx="610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221" y="987101"/>
                <a:ext cx="610103" cy="276999"/>
              </a:xfrm>
              <a:prstGeom prst="rect">
                <a:avLst/>
              </a:prstGeom>
              <a:blipFill rotWithShape="1"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3325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862012"/>
            <a:ext cx="3810000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699397" y="1306880"/>
            <a:ext cx="143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Lancer la simulation</a:t>
            </a:r>
            <a:endParaRPr lang="fr-FR" sz="1200" dirty="0"/>
          </a:p>
        </p:txBody>
      </p:sp>
      <p:sp>
        <p:nvSpPr>
          <p:cNvPr id="6" name="Rectangle 5"/>
          <p:cNvSpPr/>
          <p:nvPr/>
        </p:nvSpPr>
        <p:spPr>
          <a:xfrm rot="5400000">
            <a:off x="5678969" y="1295612"/>
            <a:ext cx="234333" cy="2880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 rot="5400000">
            <a:off x="4430454" y="3119116"/>
            <a:ext cx="514972" cy="6808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4283968" y="3717034"/>
            <a:ext cx="63540" cy="137310"/>
          </a:xfrm>
          <a:prstGeom prst="lin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Rectangle 9"/>
          <p:cNvSpPr/>
          <p:nvPr/>
        </p:nvSpPr>
        <p:spPr>
          <a:xfrm rot="5400000">
            <a:off x="3850883" y="3355955"/>
            <a:ext cx="2018297" cy="3024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 flipV="1">
            <a:off x="3347863" y="3202062"/>
            <a:ext cx="999645" cy="656912"/>
          </a:xfrm>
          <a:prstGeom prst="lin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/>
          <p:cNvCxnSpPr/>
          <p:nvPr/>
        </p:nvCxnSpPr>
        <p:spPr>
          <a:xfrm flipH="1" flipV="1">
            <a:off x="5036840" y="3202062"/>
            <a:ext cx="1335360" cy="656912"/>
          </a:xfrm>
          <a:prstGeom prst="lin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/>
          <p:cNvCxnSpPr/>
          <p:nvPr/>
        </p:nvCxnSpPr>
        <p:spPr>
          <a:xfrm flipH="1" flipV="1">
            <a:off x="5036842" y="3717034"/>
            <a:ext cx="87740" cy="141940"/>
          </a:xfrm>
          <a:prstGeom prst="lin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stCxn id="5" idx="3"/>
          </p:cNvCxnSpPr>
          <p:nvPr/>
        </p:nvCxnSpPr>
        <p:spPr>
          <a:xfrm flipV="1">
            <a:off x="3131840" y="1439628"/>
            <a:ext cx="2520280" cy="5752"/>
          </a:xfrm>
          <a:prstGeom prst="line">
            <a:avLst/>
          </a:prstGeom>
          <a:noFill/>
          <a:ln>
            <a:solidFill>
              <a:srgbClr val="FF0000"/>
            </a:solidFill>
            <a:prstDash val="solid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ZoneTexte 28"/>
          <p:cNvSpPr txBox="1"/>
          <p:nvPr/>
        </p:nvSpPr>
        <p:spPr>
          <a:xfrm>
            <a:off x="1699397" y="4729623"/>
            <a:ext cx="1432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/>
              <a:t>Réglage des paramètres de simulation</a:t>
            </a:r>
            <a:endParaRPr lang="fr-FR" sz="1200" dirty="0"/>
          </a:p>
        </p:txBody>
      </p:sp>
      <p:cxnSp>
        <p:nvCxnSpPr>
          <p:cNvPr id="30" name="Connecteur droit 29"/>
          <p:cNvCxnSpPr/>
          <p:nvPr/>
        </p:nvCxnSpPr>
        <p:spPr>
          <a:xfrm>
            <a:off x="3131840" y="1306880"/>
            <a:ext cx="0" cy="285148"/>
          </a:xfrm>
          <a:prstGeom prst="line">
            <a:avLst/>
          </a:prstGeom>
          <a:noFill/>
          <a:ln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3122547" y="4767640"/>
            <a:ext cx="0" cy="608314"/>
          </a:xfrm>
          <a:prstGeom prst="line">
            <a:avLst/>
          </a:prstGeom>
          <a:noFill/>
          <a:ln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3143920" y="5077549"/>
            <a:ext cx="203943" cy="0"/>
          </a:xfrm>
          <a:prstGeom prst="line">
            <a:avLst/>
          </a:prstGeom>
          <a:noFill/>
          <a:ln>
            <a:solidFill>
              <a:srgbClr val="FF0000"/>
            </a:solidFill>
            <a:prstDash val="solid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9024971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472</Words>
  <Application>Microsoft Office PowerPoint</Application>
  <PresentationFormat>Affichage à l'écran (4:3)</PresentationFormat>
  <Paragraphs>104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pt_ptsi</dc:creator>
  <cp:lastModifiedBy>pt_ptsi</cp:lastModifiedBy>
  <cp:revision>21</cp:revision>
  <dcterms:created xsi:type="dcterms:W3CDTF">2015-09-18T15:06:48Z</dcterms:created>
  <dcterms:modified xsi:type="dcterms:W3CDTF">2015-09-23T09:23:55Z</dcterms:modified>
</cp:coreProperties>
</file>