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8"/>
          <p:cNvSpPr/>
          <p:nvPr/>
        </p:nvSpPr>
        <p:spPr>
          <a:xfrm>
            <a:off x="4912845" y="6664598"/>
            <a:ext cx="360000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768006" y="6300138"/>
            <a:ext cx="852097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620103" y="5805376"/>
            <a:ext cx="0" cy="100800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10800000">
            <a:off x="5444723" y="5805377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rot="10800000">
            <a:off x="5444723" y="6809271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3" name="Ellipse 1032"/>
          <p:cNvSpPr/>
          <p:nvPr/>
        </p:nvSpPr>
        <p:spPr>
          <a:xfrm>
            <a:off x="4372006" y="6101922"/>
            <a:ext cx="396000" cy="396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68" y="1023956"/>
            <a:ext cx="4707951" cy="21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 rot="5400000">
            <a:off x="4999376" y="612013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 rot="5400000">
            <a:off x="5234152" y="6300138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4770032" y="6298920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34722" y="4365218"/>
            <a:ext cx="0" cy="2434448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4771475" y="4859978"/>
            <a:ext cx="85209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623572" y="4365216"/>
            <a:ext cx="0" cy="1008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rot="10800000">
            <a:off x="5448192" y="4365217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rot="10800000">
            <a:off x="5448192" y="5369111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4182775" y="4661762"/>
            <a:ext cx="396000" cy="39643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3" name="Rectangle 72"/>
          <p:cNvSpPr/>
          <p:nvPr/>
        </p:nvSpPr>
        <p:spPr>
          <a:xfrm rot="5400000">
            <a:off x="5002845" y="467997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rot="5400000">
            <a:off x="5237621" y="4859978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4773501" y="4858760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73" idx="3"/>
            <a:endCxn id="64" idx="1"/>
          </p:cNvCxnSpPr>
          <p:nvPr/>
        </p:nvCxnSpPr>
        <p:spPr>
          <a:xfrm flipH="1">
            <a:off x="5089376" y="4949978"/>
            <a:ext cx="0" cy="126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759292" y="3958760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71600" y="3958760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980314" y="5755119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416473" y="3957696"/>
            <a:ext cx="0" cy="19539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3411432" y="4853866"/>
            <a:ext cx="77165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3751793" y="4673866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rot="5400000">
            <a:off x="3977943" y="4853866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/>
          <p:cNvCxnSpPr/>
          <p:nvPr/>
        </p:nvCxnSpPr>
        <p:spPr>
          <a:xfrm rot="5400000">
            <a:off x="3529681" y="485264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330985" y="4153087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/>
          <p:cNvGrpSpPr/>
          <p:nvPr/>
        </p:nvGrpSpPr>
        <p:grpSpPr>
          <a:xfrm flipV="1">
            <a:off x="3330985" y="5544927"/>
            <a:ext cx="160895" cy="195391"/>
            <a:chOff x="3483385" y="4110096"/>
            <a:chExt cx="160895" cy="195391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3568873" y="4110096"/>
              <a:ext cx="0" cy="19539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483385" y="4305487"/>
              <a:ext cx="160895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8" name="Connecteur droit 107"/>
          <p:cNvCxnSpPr/>
          <p:nvPr/>
        </p:nvCxnSpPr>
        <p:spPr>
          <a:xfrm>
            <a:off x="3333505" y="4547127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3333505" y="5157061"/>
            <a:ext cx="160895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3413952" y="4554112"/>
            <a:ext cx="0" cy="59596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ctangle 119"/>
          <p:cNvSpPr/>
          <p:nvPr/>
        </p:nvSpPr>
        <p:spPr>
          <a:xfrm rot="5400000">
            <a:off x="3326473" y="4165709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 rot="5400000">
            <a:off x="3552623" y="4345709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necteur droit 122"/>
          <p:cNvCxnSpPr/>
          <p:nvPr/>
        </p:nvCxnSpPr>
        <p:spPr>
          <a:xfrm rot="5400000">
            <a:off x="3104361" y="4344491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3059832" y="4344491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3416718" y="4165939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14586" y="4447684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059832" y="4339575"/>
            <a:ext cx="0" cy="52964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983487" y="3963745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2687888" y="467116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 rot="5400000">
            <a:off x="2914038" y="4851168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 rot="5400000">
            <a:off x="2465776" y="4849950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2353975" y="4858576"/>
            <a:ext cx="705857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 rot="5400000">
            <a:off x="1508382" y="4131384"/>
            <a:ext cx="236802" cy="145438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endCxn id="64" idx="3"/>
          </p:cNvCxnSpPr>
          <p:nvPr/>
        </p:nvCxnSpPr>
        <p:spPr>
          <a:xfrm flipV="1">
            <a:off x="5089376" y="6390138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912845" y="666936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Forme libre 110"/>
          <p:cNvSpPr/>
          <p:nvPr/>
        </p:nvSpPr>
        <p:spPr>
          <a:xfrm>
            <a:off x="3671612" y="5214410"/>
            <a:ext cx="350181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V="1">
            <a:off x="3848143" y="4939950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3671612" y="5219172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Forme libre 134"/>
          <p:cNvSpPr/>
          <p:nvPr/>
        </p:nvSpPr>
        <p:spPr>
          <a:xfrm>
            <a:off x="2601106" y="5218326"/>
            <a:ext cx="356782" cy="72854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 flipV="1">
            <a:off x="2777637" y="4943866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2601106" y="5223088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724128" y="4365216"/>
            <a:ext cx="0" cy="1008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>
            <a:off x="5724128" y="5791666"/>
            <a:ext cx="0" cy="1008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753824" y="4730716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24" y="4730716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5753824" y="6157166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24" y="6157166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406998" y="3995982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98" y="3995982"/>
                <a:ext cx="37895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3112930" y="509545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30" y="5095456"/>
                <a:ext cx="37895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3426640" y="540642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0" y="5406427"/>
                <a:ext cx="37535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157"/>
          <p:cNvCxnSpPr/>
          <p:nvPr/>
        </p:nvCxnSpPr>
        <p:spPr>
          <a:xfrm flipH="1">
            <a:off x="2195736" y="4730716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2037496" y="4746085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1879256" y="4745963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1721016" y="4761332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562776" y="4730716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1404536" y="4746085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1246296" y="4723138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1088056" y="4736850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929816" y="4736850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ZoneTexte 173"/>
          <p:cNvSpPr txBox="1"/>
          <p:nvPr/>
        </p:nvSpPr>
        <p:spPr>
          <a:xfrm>
            <a:off x="1452421" y="443570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Vis</a:t>
            </a:r>
            <a:endParaRPr lang="fr-FR" sz="120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1562776" y="3673946"/>
            <a:ext cx="74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Tambour</a:t>
            </a:r>
            <a:endParaRPr lang="fr-FR" sz="1200" dirty="0"/>
          </a:p>
        </p:txBody>
      </p:sp>
      <p:sp>
        <p:nvSpPr>
          <p:cNvPr id="176" name="Ellipse 175"/>
          <p:cNvSpPr/>
          <p:nvPr/>
        </p:nvSpPr>
        <p:spPr>
          <a:xfrm>
            <a:off x="1023776" y="5478672"/>
            <a:ext cx="237760" cy="2380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77" name="Ellipse 176"/>
          <p:cNvSpPr/>
          <p:nvPr/>
        </p:nvSpPr>
        <p:spPr>
          <a:xfrm>
            <a:off x="3091765" y="3995982"/>
            <a:ext cx="205192" cy="2054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9" name="Ellipse 178"/>
          <p:cNvSpPr/>
          <p:nvPr/>
        </p:nvSpPr>
        <p:spPr>
          <a:xfrm>
            <a:off x="1753184" y="4471500"/>
            <a:ext cx="205192" cy="2054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180" name="Ellipse 179"/>
          <p:cNvSpPr/>
          <p:nvPr/>
        </p:nvSpPr>
        <p:spPr>
          <a:xfrm>
            <a:off x="3168988" y="4728392"/>
            <a:ext cx="205192" cy="2054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4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736805" y="6109321"/>
            <a:ext cx="74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tambour</a:t>
            </a:r>
            <a:endParaRPr lang="fr-FR" sz="1000" i="1" dirty="0"/>
          </a:p>
        </p:txBody>
      </p:sp>
      <p:sp>
        <p:nvSpPr>
          <p:cNvPr id="186" name="ZoneTexte 185"/>
          <p:cNvSpPr txBox="1"/>
          <p:nvPr/>
        </p:nvSpPr>
        <p:spPr>
          <a:xfrm>
            <a:off x="4108780" y="5052740"/>
            <a:ext cx="56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</a:t>
            </a:r>
            <a:r>
              <a:rPr lang="fr-FR" sz="1000" i="1" dirty="0" err="1" smtClean="0"/>
              <a:t>rel</a:t>
            </a:r>
            <a:endParaRPr lang="fr-FR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ZoneTexte 189"/>
              <p:cNvSpPr txBox="1"/>
              <p:nvPr/>
            </p:nvSpPr>
            <p:spPr>
              <a:xfrm>
                <a:off x="1565504" y="6032377"/>
                <a:ext cx="1178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=3⋅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0" name="ZoneTexte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04" y="6032377"/>
                <a:ext cx="117878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 rot="5400000">
            <a:off x="3513661" y="6113595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528392" cy="20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rme libre 4"/>
          <p:cNvSpPr/>
          <p:nvPr/>
        </p:nvSpPr>
        <p:spPr>
          <a:xfrm>
            <a:off x="1512024" y="5215628"/>
            <a:ext cx="360000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367185" y="4851168"/>
            <a:ext cx="247615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01266" y="4476163"/>
            <a:ext cx="0" cy="78327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rot="10800000">
            <a:off x="2310696" y="4473930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 rot="10800000">
            <a:off x="2310696" y="5546343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/>
          <p:cNvSpPr/>
          <p:nvPr/>
        </p:nvSpPr>
        <p:spPr>
          <a:xfrm>
            <a:off x="971185" y="4652952"/>
            <a:ext cx="396000" cy="396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1598555" y="467116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833331" y="4851168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1369211" y="4849950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31" idx="2"/>
            <a:endCxn id="130" idx="0"/>
          </p:cNvCxnSpPr>
          <p:nvPr/>
        </p:nvCxnSpPr>
        <p:spPr>
          <a:xfrm flipH="1">
            <a:off x="2804319" y="5931288"/>
            <a:ext cx="399704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814182" y="1194214"/>
            <a:ext cx="85209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666279" y="699452"/>
            <a:ext cx="0" cy="1008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rot="10800000">
            <a:off x="4490899" y="699453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rot="10800000">
            <a:off x="4490899" y="1703347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3225482" y="995998"/>
            <a:ext cx="396000" cy="39643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4045552" y="101421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rot="5400000">
            <a:off x="4280328" y="1194214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816208" y="1192996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20" idx="3"/>
            <a:endCxn id="11" idx="1"/>
          </p:cNvCxnSpPr>
          <p:nvPr/>
        </p:nvCxnSpPr>
        <p:spPr>
          <a:xfrm flipH="1">
            <a:off x="1688555" y="1284214"/>
            <a:ext cx="2446997" cy="347695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801999" y="292996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14307" y="292996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23021" y="2089355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459180" y="291932"/>
            <a:ext cx="0" cy="19539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454139" y="1188102"/>
            <a:ext cx="77165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 rot="5400000">
            <a:off x="2794500" y="1008102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>
            <a:off x="3020650" y="118810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2572388" y="1186884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373692" y="487323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Groupe 32"/>
          <p:cNvGrpSpPr/>
          <p:nvPr/>
        </p:nvGrpSpPr>
        <p:grpSpPr>
          <a:xfrm flipV="1">
            <a:off x="2373692" y="1879163"/>
            <a:ext cx="160895" cy="195391"/>
            <a:chOff x="3483385" y="4110096"/>
            <a:chExt cx="160895" cy="195391"/>
          </a:xfrm>
        </p:grpSpPr>
        <p:cxnSp>
          <p:nvCxnSpPr>
            <p:cNvPr id="34" name="Connecteur droit 33"/>
            <p:cNvCxnSpPr/>
            <p:nvPr/>
          </p:nvCxnSpPr>
          <p:spPr>
            <a:xfrm>
              <a:off x="3568873" y="4110096"/>
              <a:ext cx="0" cy="19539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483385" y="4305487"/>
              <a:ext cx="160895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Connecteur droit 35"/>
          <p:cNvCxnSpPr/>
          <p:nvPr/>
        </p:nvCxnSpPr>
        <p:spPr>
          <a:xfrm>
            <a:off x="2376212" y="881363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76212" y="1491297"/>
            <a:ext cx="160895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56659" y="888348"/>
            <a:ext cx="0" cy="59596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369180" y="499945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rot="5400000">
            <a:off x="2595330" y="679945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rot="5400000">
            <a:off x="2147068" y="678727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02539" y="67872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59425" y="500175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7293" y="781920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102539" y="673811"/>
            <a:ext cx="0" cy="52964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6194" y="297981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 rot="5400000">
            <a:off x="1730595" y="100540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rot="5400000">
            <a:off x="1956745" y="1185404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508483" y="1184186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1396682" y="1192812"/>
            <a:ext cx="705857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551089" y="465620"/>
            <a:ext cx="236802" cy="145438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>
            <a:endCxn id="11" idx="3"/>
          </p:cNvCxnSpPr>
          <p:nvPr/>
        </p:nvCxnSpPr>
        <p:spPr>
          <a:xfrm flipV="1">
            <a:off x="1688555" y="4941168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2024" y="522039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orme libre 53"/>
          <p:cNvSpPr/>
          <p:nvPr/>
        </p:nvSpPr>
        <p:spPr>
          <a:xfrm>
            <a:off x="2714319" y="1548646"/>
            <a:ext cx="350181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2890850" y="1274186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14319" y="1553408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Forme libre 56"/>
          <p:cNvSpPr/>
          <p:nvPr/>
        </p:nvSpPr>
        <p:spPr>
          <a:xfrm>
            <a:off x="1643813" y="1552562"/>
            <a:ext cx="356782" cy="72854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V="1">
            <a:off x="1820344" y="1278102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643813" y="1557324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4766835" y="699452"/>
            <a:ext cx="0" cy="1008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4796531" y="106495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531" y="106495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2449705" y="330218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05" y="330218"/>
                <a:ext cx="37895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2155637" y="1429692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37" y="1429692"/>
                <a:ext cx="37895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469347" y="1740663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47" y="1740663"/>
                <a:ext cx="37535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/>
          <p:cNvCxnSpPr/>
          <p:nvPr/>
        </p:nvCxnSpPr>
        <p:spPr>
          <a:xfrm flipH="1">
            <a:off x="1238443" y="1064952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080203" y="1080321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921963" y="1080199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63723" y="1095568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605483" y="1064952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47243" y="1080321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89003" y="1057374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0763" y="1071086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-27477" y="1071086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495128" y="76994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Vis</a:t>
            </a:r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605483" y="8182"/>
            <a:ext cx="74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Tambour</a:t>
            </a:r>
            <a:endParaRPr lang="fr-FR" sz="1200" dirty="0"/>
          </a:p>
        </p:txBody>
      </p:sp>
      <p:sp>
        <p:nvSpPr>
          <p:cNvPr id="78" name="Ellipse 77"/>
          <p:cNvSpPr/>
          <p:nvPr/>
        </p:nvSpPr>
        <p:spPr>
          <a:xfrm>
            <a:off x="66483" y="1812908"/>
            <a:ext cx="237760" cy="2380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134472" y="330218"/>
            <a:ext cx="205192" cy="2054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0" name="Ellipse 79"/>
          <p:cNvSpPr/>
          <p:nvPr/>
        </p:nvSpPr>
        <p:spPr>
          <a:xfrm>
            <a:off x="795891" y="805736"/>
            <a:ext cx="205192" cy="2054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2211695" y="1062628"/>
            <a:ext cx="205192" cy="2054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4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2779512" y="2443557"/>
            <a:ext cx="74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tambour</a:t>
            </a:r>
            <a:endParaRPr lang="fr-FR" sz="1000" i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3151487" y="1386976"/>
            <a:ext cx="56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</a:t>
            </a:r>
            <a:r>
              <a:rPr lang="fr-FR" sz="1000" i="1" dirty="0" err="1" smtClean="0"/>
              <a:t>rel</a:t>
            </a:r>
            <a:endParaRPr lang="fr-FR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608211" y="2366613"/>
                <a:ext cx="1178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=3⋅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1" y="2366613"/>
                <a:ext cx="117878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89"/>
          <p:cNvCxnSpPr/>
          <p:nvPr/>
        </p:nvCxnSpPr>
        <p:spPr>
          <a:xfrm flipH="1">
            <a:off x="3596741" y="4301673"/>
            <a:ext cx="0" cy="113225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/>
          <p:nvPr/>
        </p:nvCxnSpPr>
        <p:spPr>
          <a:xfrm rot="10800000">
            <a:off x="3511650" y="4301673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>
            <a:endCxn id="97" idx="1"/>
          </p:cNvCxnSpPr>
          <p:nvPr/>
        </p:nvCxnSpPr>
        <p:spPr>
          <a:xfrm>
            <a:off x="2401266" y="5546343"/>
            <a:ext cx="0" cy="65725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2311266" y="6113595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 rot="5400000">
            <a:off x="2546042" y="629359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5400000">
            <a:off x="2081922" y="629359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/>
          <p:nvPr/>
        </p:nvCxnSpPr>
        <p:spPr>
          <a:xfrm flipH="1">
            <a:off x="2087138" y="6299874"/>
            <a:ext cx="231520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107"/>
          <p:cNvCxnSpPr>
            <a:endCxn id="110" idx="1"/>
          </p:cNvCxnSpPr>
          <p:nvPr/>
        </p:nvCxnSpPr>
        <p:spPr>
          <a:xfrm>
            <a:off x="3603661" y="5733256"/>
            <a:ext cx="0" cy="47033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/>
          <p:cNvCxnSpPr/>
          <p:nvPr/>
        </p:nvCxnSpPr>
        <p:spPr>
          <a:xfrm rot="5400000">
            <a:off x="3748437" y="629359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rot="5400000">
            <a:off x="3284317" y="629359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Rectangle 112"/>
          <p:cNvSpPr/>
          <p:nvPr/>
        </p:nvSpPr>
        <p:spPr>
          <a:xfrm rot="5400000">
            <a:off x="2933848" y="6113595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2400124" y="6391697"/>
            <a:ext cx="571" cy="94415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 rot="10800000">
            <a:off x="3513091" y="57332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596170" y="6391697"/>
            <a:ext cx="571" cy="76266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 rot="10800000">
            <a:off x="2310124" y="7332776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 rot="10800000">
            <a:off x="3511861" y="7154365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292080" y="3537204"/>
            <a:ext cx="571" cy="94415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2401266" y="5841288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 rot="5400000">
            <a:off x="2402727" y="6598963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 rot="5400000">
            <a:off x="3425287" y="5841288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 rot="5400000">
            <a:off x="3418202" y="6598963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5400000">
            <a:off x="2624319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5400000">
            <a:off x="3204023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135"/>
          <p:cNvCxnSpPr>
            <a:endCxn id="113" idx="1"/>
          </p:cNvCxnSpPr>
          <p:nvPr/>
        </p:nvCxnSpPr>
        <p:spPr>
          <a:xfrm>
            <a:off x="3023848" y="5931288"/>
            <a:ext cx="0" cy="27230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Connecteur droit 139"/>
          <p:cNvCxnSpPr>
            <a:stCxn id="142" idx="2"/>
            <a:endCxn id="141" idx="0"/>
          </p:cNvCxnSpPr>
          <p:nvPr/>
        </p:nvCxnSpPr>
        <p:spPr>
          <a:xfrm flipH="1">
            <a:off x="2804144" y="6687352"/>
            <a:ext cx="399704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Rectangle 140"/>
          <p:cNvSpPr/>
          <p:nvPr/>
        </p:nvSpPr>
        <p:spPr>
          <a:xfrm rot="16200000" flipV="1">
            <a:off x="2624144" y="6597352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 rot="16200000" flipV="1">
            <a:off x="3203848" y="6597352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 flipV="1">
            <a:off x="3023673" y="6394542"/>
            <a:ext cx="0" cy="29281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759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81</Words>
  <Application>Microsoft Office PowerPoint</Application>
  <PresentationFormat>Affichage à l'écran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30</cp:revision>
  <dcterms:created xsi:type="dcterms:W3CDTF">2016-03-09T10:09:42Z</dcterms:created>
  <dcterms:modified xsi:type="dcterms:W3CDTF">2016-03-10T12:30:01Z</dcterms:modified>
</cp:coreProperties>
</file>