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17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Connecteur droit 180"/>
          <p:cNvCxnSpPr/>
          <p:nvPr/>
        </p:nvCxnSpPr>
        <p:spPr>
          <a:xfrm>
            <a:off x="4566714" y="2888530"/>
            <a:ext cx="0" cy="272307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Rectangle 109"/>
          <p:cNvSpPr/>
          <p:nvPr/>
        </p:nvSpPr>
        <p:spPr>
          <a:xfrm rot="5400000">
            <a:off x="3513661" y="611109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773281"/>
            <a:ext cx="579700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rme libre 4"/>
          <p:cNvSpPr/>
          <p:nvPr/>
        </p:nvSpPr>
        <p:spPr>
          <a:xfrm>
            <a:off x="1979627" y="7384678"/>
            <a:ext cx="2231740" cy="124113"/>
          </a:xfrm>
          <a:custGeom>
            <a:avLst/>
            <a:gdLst>
              <a:gd name="connsiteX0" fmla="*/ 0 w 354807"/>
              <a:gd name="connsiteY0" fmla="*/ 4762 h 157168"/>
              <a:gd name="connsiteX1" fmla="*/ 166688 w 354807"/>
              <a:gd name="connsiteY1" fmla="*/ 157162 h 157168"/>
              <a:gd name="connsiteX2" fmla="*/ 354807 w 354807"/>
              <a:gd name="connsiteY2" fmla="*/ 0 h 157168"/>
              <a:gd name="connsiteX0" fmla="*/ 0 w 354807"/>
              <a:gd name="connsiteY0" fmla="*/ 4762 h 61127"/>
              <a:gd name="connsiteX1" fmla="*/ 185738 w 354807"/>
              <a:gd name="connsiteY1" fmla="*/ 57150 h 61127"/>
              <a:gd name="connsiteX2" fmla="*/ 354807 w 354807"/>
              <a:gd name="connsiteY2" fmla="*/ 0 h 61127"/>
              <a:gd name="connsiteX0" fmla="*/ 0 w 345282"/>
              <a:gd name="connsiteY0" fmla="*/ 4762 h 61127"/>
              <a:gd name="connsiteX1" fmla="*/ 185738 w 345282"/>
              <a:gd name="connsiteY1" fmla="*/ 57150 h 61127"/>
              <a:gd name="connsiteX2" fmla="*/ 345282 w 345282"/>
              <a:gd name="connsiteY2" fmla="*/ 0 h 61127"/>
              <a:gd name="connsiteX0" fmla="*/ 0 w 338138"/>
              <a:gd name="connsiteY0" fmla="*/ 0 h 62281"/>
              <a:gd name="connsiteX1" fmla="*/ 178594 w 338138"/>
              <a:gd name="connsiteY1" fmla="*/ 59531 h 62281"/>
              <a:gd name="connsiteX2" fmla="*/ 338138 w 338138"/>
              <a:gd name="connsiteY2" fmla="*/ 2381 h 62281"/>
              <a:gd name="connsiteX0" fmla="*/ 5 w 338143"/>
              <a:gd name="connsiteY0" fmla="*/ 0 h 62281"/>
              <a:gd name="connsiteX1" fmla="*/ 178599 w 338143"/>
              <a:gd name="connsiteY1" fmla="*/ 59531 h 62281"/>
              <a:gd name="connsiteX2" fmla="*/ 338143 w 338143"/>
              <a:gd name="connsiteY2" fmla="*/ 2381 h 62281"/>
              <a:gd name="connsiteX0" fmla="*/ 5 w 338143"/>
              <a:gd name="connsiteY0" fmla="*/ 0 h 61241"/>
              <a:gd name="connsiteX1" fmla="*/ 178599 w 338143"/>
              <a:gd name="connsiteY1" fmla="*/ 59531 h 61241"/>
              <a:gd name="connsiteX2" fmla="*/ 338143 w 338143"/>
              <a:gd name="connsiteY2" fmla="*/ 2381 h 61241"/>
              <a:gd name="connsiteX0" fmla="*/ 5 w 338143"/>
              <a:gd name="connsiteY0" fmla="*/ 0 h 53103"/>
              <a:gd name="connsiteX1" fmla="*/ 178599 w 338143"/>
              <a:gd name="connsiteY1" fmla="*/ 47624 h 53103"/>
              <a:gd name="connsiteX2" fmla="*/ 338143 w 338143"/>
              <a:gd name="connsiteY2" fmla="*/ 2381 h 53103"/>
              <a:gd name="connsiteX0" fmla="*/ 5 w 338143"/>
              <a:gd name="connsiteY0" fmla="*/ 0 h 80326"/>
              <a:gd name="connsiteX1" fmla="*/ 178599 w 338143"/>
              <a:gd name="connsiteY1" fmla="*/ 47624 h 80326"/>
              <a:gd name="connsiteX2" fmla="*/ 338143 w 338143"/>
              <a:gd name="connsiteY2" fmla="*/ 2381 h 80326"/>
              <a:gd name="connsiteX0" fmla="*/ 18 w 338156"/>
              <a:gd name="connsiteY0" fmla="*/ 0 h 85851"/>
              <a:gd name="connsiteX1" fmla="*/ 178612 w 338156"/>
              <a:gd name="connsiteY1" fmla="*/ 47624 h 85851"/>
              <a:gd name="connsiteX2" fmla="*/ 338156 w 338156"/>
              <a:gd name="connsiteY2" fmla="*/ 2381 h 8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56" h="85851">
                <a:moveTo>
                  <a:pt x="18" y="0"/>
                </a:moveTo>
                <a:cubicBezTo>
                  <a:pt x="-1735" y="160004"/>
                  <a:pt x="122256" y="47227"/>
                  <a:pt x="178612" y="47624"/>
                </a:cubicBezTo>
                <a:cubicBezTo>
                  <a:pt x="234968" y="48021"/>
                  <a:pt x="337196" y="145309"/>
                  <a:pt x="338156" y="2381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367185" y="5150494"/>
            <a:ext cx="2236476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01266" y="4775489"/>
            <a:ext cx="0" cy="783278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rot="10800000">
            <a:off x="2310696" y="477325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/>
          <p:cNvSpPr/>
          <p:nvPr/>
        </p:nvSpPr>
        <p:spPr>
          <a:xfrm>
            <a:off x="971185" y="4952278"/>
            <a:ext cx="396000" cy="396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Mh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598555" y="4970494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833331" y="5150494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1369211" y="514927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>
            <a:stCxn id="131" idx="2"/>
            <a:endCxn id="130" idx="0"/>
          </p:cNvCxnSpPr>
          <p:nvPr/>
        </p:nvCxnSpPr>
        <p:spPr>
          <a:xfrm flipH="1">
            <a:off x="2804319" y="5931288"/>
            <a:ext cx="39468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>
            <a:endCxn id="11" idx="3"/>
          </p:cNvCxnSpPr>
          <p:nvPr/>
        </p:nvCxnSpPr>
        <p:spPr>
          <a:xfrm flipV="1">
            <a:off x="1688555" y="5240494"/>
            <a:ext cx="0" cy="13961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ZoneTexte 81"/>
          <p:cNvSpPr txBox="1"/>
          <p:nvPr/>
        </p:nvSpPr>
        <p:spPr>
          <a:xfrm>
            <a:off x="2155637" y="3155749"/>
            <a:ext cx="80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Pompe hydraulique</a:t>
            </a:r>
            <a:endParaRPr lang="fr-FR" sz="1000" i="1" dirty="0"/>
          </a:p>
        </p:txBody>
      </p:sp>
      <p:cxnSp>
        <p:nvCxnSpPr>
          <p:cNvPr id="90" name="Connecteur droit 89"/>
          <p:cNvCxnSpPr/>
          <p:nvPr/>
        </p:nvCxnSpPr>
        <p:spPr>
          <a:xfrm flipH="1">
            <a:off x="3602370" y="4600999"/>
            <a:ext cx="0" cy="113225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>
            <a:endCxn id="97" idx="1"/>
          </p:cNvCxnSpPr>
          <p:nvPr/>
        </p:nvCxnSpPr>
        <p:spPr>
          <a:xfrm>
            <a:off x="2401266" y="5546343"/>
            <a:ext cx="0" cy="65475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2311266" y="611109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 rot="5400000">
            <a:off x="2546042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rot="5400000">
            <a:off x="2081922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/>
          <p:cNvCxnSpPr/>
          <p:nvPr/>
        </p:nvCxnSpPr>
        <p:spPr>
          <a:xfrm flipH="1">
            <a:off x="2087138" y="6291099"/>
            <a:ext cx="2477613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3602370" y="5733256"/>
            <a:ext cx="0" cy="47033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/>
          <p:cNvCxnSpPr/>
          <p:nvPr/>
        </p:nvCxnSpPr>
        <p:spPr>
          <a:xfrm rot="5400000">
            <a:off x="3748437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/>
          <p:nvPr/>
        </p:nvCxnSpPr>
        <p:spPr>
          <a:xfrm rot="5400000">
            <a:off x="3284317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Rectangle 112"/>
          <p:cNvSpPr/>
          <p:nvPr/>
        </p:nvSpPr>
        <p:spPr>
          <a:xfrm rot="5400000">
            <a:off x="2933848" y="611109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/>
          <p:cNvCxnSpPr/>
          <p:nvPr/>
        </p:nvCxnSpPr>
        <p:spPr>
          <a:xfrm>
            <a:off x="2400124" y="6391697"/>
            <a:ext cx="571" cy="944154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/>
          <p:nvPr/>
        </p:nvCxnSpPr>
        <p:spPr>
          <a:xfrm rot="10800000">
            <a:off x="3512370" y="573325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02085" y="6391697"/>
            <a:ext cx="571" cy="76266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/>
          <p:cNvCxnSpPr/>
          <p:nvPr/>
        </p:nvCxnSpPr>
        <p:spPr>
          <a:xfrm rot="10800000">
            <a:off x="2310124" y="7332776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/>
          <p:cNvCxnSpPr/>
          <p:nvPr/>
        </p:nvCxnSpPr>
        <p:spPr>
          <a:xfrm rot="10800000">
            <a:off x="3512370" y="7154365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/>
          <p:cNvCxnSpPr>
            <a:stCxn id="243" idx="6"/>
          </p:cNvCxnSpPr>
          <p:nvPr/>
        </p:nvCxnSpPr>
        <p:spPr>
          <a:xfrm>
            <a:off x="2447720" y="4146635"/>
            <a:ext cx="3147862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/>
          <p:cNvSpPr/>
          <p:nvPr/>
        </p:nvSpPr>
        <p:spPr>
          <a:xfrm rot="5400000">
            <a:off x="2401266" y="5841288"/>
            <a:ext cx="180000" cy="180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 rot="5400000">
            <a:off x="2402727" y="6597797"/>
            <a:ext cx="180000" cy="180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/>
          <p:cNvSpPr/>
          <p:nvPr/>
        </p:nvSpPr>
        <p:spPr>
          <a:xfrm rot="5400000">
            <a:off x="3421626" y="5841288"/>
            <a:ext cx="180000" cy="180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 rot="5400000">
            <a:off x="3423661" y="6597353"/>
            <a:ext cx="180000" cy="180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 rot="5400000">
            <a:off x="2624319" y="5841288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 rot="5400000">
            <a:off x="3198999" y="5841288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135"/>
          <p:cNvCxnSpPr>
            <a:endCxn id="113" idx="1"/>
          </p:cNvCxnSpPr>
          <p:nvPr/>
        </p:nvCxnSpPr>
        <p:spPr>
          <a:xfrm>
            <a:off x="3023848" y="5931288"/>
            <a:ext cx="0" cy="26981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Connecteur droit 139"/>
          <p:cNvCxnSpPr>
            <a:stCxn id="142" idx="2"/>
            <a:endCxn id="141" idx="0"/>
          </p:cNvCxnSpPr>
          <p:nvPr/>
        </p:nvCxnSpPr>
        <p:spPr>
          <a:xfrm flipH="1">
            <a:off x="2806181" y="6687353"/>
            <a:ext cx="396259" cy="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Rectangle 140"/>
          <p:cNvSpPr/>
          <p:nvPr/>
        </p:nvSpPr>
        <p:spPr>
          <a:xfrm rot="16200000" flipV="1">
            <a:off x="2626181" y="6597354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/>
          <p:cNvSpPr/>
          <p:nvPr/>
        </p:nvSpPr>
        <p:spPr>
          <a:xfrm rot="16200000" flipV="1">
            <a:off x="3202440" y="6597353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/>
          <p:cNvCxnSpPr/>
          <p:nvPr/>
        </p:nvCxnSpPr>
        <p:spPr>
          <a:xfrm flipV="1">
            <a:off x="3023673" y="6394542"/>
            <a:ext cx="0" cy="29281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606232" y="4239080"/>
            <a:ext cx="0" cy="36191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/>
          <p:nvPr/>
        </p:nvCxnSpPr>
        <p:spPr>
          <a:xfrm rot="10800000">
            <a:off x="3505600" y="3695943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Rectangle 131"/>
          <p:cNvSpPr/>
          <p:nvPr/>
        </p:nvSpPr>
        <p:spPr>
          <a:xfrm rot="5400000">
            <a:off x="3512321" y="3969080"/>
            <a:ext cx="180000" cy="360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rot="5400000">
            <a:off x="3736464" y="4149080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Connecteur droit 133"/>
          <p:cNvCxnSpPr/>
          <p:nvPr/>
        </p:nvCxnSpPr>
        <p:spPr>
          <a:xfrm rot="5400000">
            <a:off x="3272344" y="4147862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Connecteur droit 134"/>
          <p:cNvCxnSpPr/>
          <p:nvPr/>
        </p:nvCxnSpPr>
        <p:spPr>
          <a:xfrm flipH="1">
            <a:off x="3602085" y="3695943"/>
            <a:ext cx="0" cy="36191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Rectangle 136"/>
          <p:cNvSpPr/>
          <p:nvPr/>
        </p:nvSpPr>
        <p:spPr>
          <a:xfrm rot="5400000">
            <a:off x="4475039" y="3249000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8" name="Connecteur droit 137"/>
          <p:cNvCxnSpPr/>
          <p:nvPr/>
        </p:nvCxnSpPr>
        <p:spPr>
          <a:xfrm rot="5400000">
            <a:off x="4692738" y="3429000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Connecteur droit 138"/>
          <p:cNvCxnSpPr/>
          <p:nvPr/>
        </p:nvCxnSpPr>
        <p:spPr>
          <a:xfrm rot="5400000">
            <a:off x="4256451" y="3427782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4" name="Rectangle 143"/>
          <p:cNvSpPr/>
          <p:nvPr/>
        </p:nvSpPr>
        <p:spPr>
          <a:xfrm rot="5400000">
            <a:off x="4475039" y="4685489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onnecteur droit 144"/>
          <p:cNvCxnSpPr/>
          <p:nvPr/>
        </p:nvCxnSpPr>
        <p:spPr>
          <a:xfrm rot="5400000">
            <a:off x="4691515" y="4865489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Connecteur droit 145"/>
          <p:cNvCxnSpPr/>
          <p:nvPr/>
        </p:nvCxnSpPr>
        <p:spPr>
          <a:xfrm rot="5400000">
            <a:off x="4255404" y="4864271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4315552" y="3429000"/>
            <a:ext cx="61562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necteur droit 147"/>
          <p:cNvCxnSpPr/>
          <p:nvPr/>
        </p:nvCxnSpPr>
        <p:spPr>
          <a:xfrm>
            <a:off x="4932040" y="3427782"/>
            <a:ext cx="0" cy="1437707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necteur droit 148"/>
          <p:cNvCxnSpPr/>
          <p:nvPr/>
        </p:nvCxnSpPr>
        <p:spPr>
          <a:xfrm>
            <a:off x="4315552" y="4858527"/>
            <a:ext cx="616364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3608835" y="3848343"/>
            <a:ext cx="957879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/>
          <p:nvPr/>
        </p:nvCxnSpPr>
        <p:spPr>
          <a:xfrm rot="10800000">
            <a:off x="4475039" y="3695944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4565039" y="3695945"/>
            <a:ext cx="0" cy="15239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3601626" y="4428729"/>
            <a:ext cx="96508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/>
          <p:cNvCxnSpPr/>
          <p:nvPr/>
        </p:nvCxnSpPr>
        <p:spPr>
          <a:xfrm rot="10800000" flipV="1">
            <a:off x="4475040" y="4581128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/>
          <p:cNvCxnSpPr/>
          <p:nvPr/>
        </p:nvCxnSpPr>
        <p:spPr>
          <a:xfrm flipV="1">
            <a:off x="4565039" y="4428729"/>
            <a:ext cx="0" cy="15239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4564751" y="3519000"/>
            <a:ext cx="576" cy="1769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Connecteur droit 161"/>
          <p:cNvCxnSpPr/>
          <p:nvPr/>
        </p:nvCxnSpPr>
        <p:spPr>
          <a:xfrm>
            <a:off x="4564751" y="4955871"/>
            <a:ext cx="576" cy="1769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/>
          <p:cNvCxnSpPr/>
          <p:nvPr/>
        </p:nvCxnSpPr>
        <p:spPr>
          <a:xfrm rot="10800000" flipV="1">
            <a:off x="4475040" y="458112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4564751" y="4581128"/>
            <a:ext cx="576" cy="1769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Connecteur droit 167"/>
          <p:cNvCxnSpPr/>
          <p:nvPr/>
        </p:nvCxnSpPr>
        <p:spPr>
          <a:xfrm rot="10800000" flipV="1">
            <a:off x="4475039" y="3160838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4564751" y="3160837"/>
            <a:ext cx="576" cy="1769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4" name="Rectangle 173"/>
          <p:cNvSpPr/>
          <p:nvPr/>
        </p:nvSpPr>
        <p:spPr>
          <a:xfrm rot="5400000">
            <a:off x="5196885" y="3968132"/>
            <a:ext cx="18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rot="5400000">
            <a:off x="5426314" y="4157657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Connecteur droit 175"/>
          <p:cNvCxnSpPr/>
          <p:nvPr/>
        </p:nvCxnSpPr>
        <p:spPr>
          <a:xfrm rot="5400000">
            <a:off x="4962194" y="4156439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/>
          <p:cNvCxnSpPr/>
          <p:nvPr/>
        </p:nvCxnSpPr>
        <p:spPr>
          <a:xfrm rot="10800000">
            <a:off x="3512371" y="4600999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Connecteur droit 179"/>
          <p:cNvCxnSpPr/>
          <p:nvPr/>
        </p:nvCxnSpPr>
        <p:spPr>
          <a:xfrm flipH="1">
            <a:off x="4211960" y="2888530"/>
            <a:ext cx="1074926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 droit 182"/>
          <p:cNvCxnSpPr>
            <a:stCxn id="174" idx="1"/>
          </p:cNvCxnSpPr>
          <p:nvPr/>
        </p:nvCxnSpPr>
        <p:spPr>
          <a:xfrm flipV="1">
            <a:off x="5286885" y="2879005"/>
            <a:ext cx="0" cy="1179127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Connecteur droit 185"/>
          <p:cNvCxnSpPr/>
          <p:nvPr/>
        </p:nvCxnSpPr>
        <p:spPr>
          <a:xfrm flipV="1">
            <a:off x="5286885" y="4247657"/>
            <a:ext cx="0" cy="1179127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Connecteur droit 186"/>
          <p:cNvCxnSpPr/>
          <p:nvPr/>
        </p:nvCxnSpPr>
        <p:spPr>
          <a:xfrm flipH="1">
            <a:off x="4211960" y="5426784"/>
            <a:ext cx="1074926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4566714" y="5124200"/>
            <a:ext cx="0" cy="315235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211960" y="2888530"/>
            <a:ext cx="0" cy="63047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5" name="Connecteur droit 194"/>
          <p:cNvCxnSpPr/>
          <p:nvPr/>
        </p:nvCxnSpPr>
        <p:spPr>
          <a:xfrm>
            <a:off x="3826465" y="3517782"/>
            <a:ext cx="385495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3835853" y="3288997"/>
            <a:ext cx="0" cy="228785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6" name="Connecteur droit 205"/>
          <p:cNvCxnSpPr/>
          <p:nvPr/>
        </p:nvCxnSpPr>
        <p:spPr>
          <a:xfrm>
            <a:off x="4221180" y="4808965"/>
            <a:ext cx="0" cy="63047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3851773" y="4808965"/>
            <a:ext cx="385495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3842111" y="4808645"/>
            <a:ext cx="0" cy="228785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9" name="Connecteur droit 208"/>
          <p:cNvCxnSpPr/>
          <p:nvPr/>
        </p:nvCxnSpPr>
        <p:spPr>
          <a:xfrm rot="10800000" flipV="1">
            <a:off x="3751851" y="5055737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3843905" y="2505720"/>
            <a:ext cx="0" cy="783278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2" name="Connecteur droit 211"/>
          <p:cNvCxnSpPr/>
          <p:nvPr/>
        </p:nvCxnSpPr>
        <p:spPr>
          <a:xfrm rot="10800000">
            <a:off x="3758359" y="2503487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4" name="Connecteur droit 213"/>
          <p:cNvCxnSpPr/>
          <p:nvPr/>
        </p:nvCxnSpPr>
        <p:spPr>
          <a:xfrm>
            <a:off x="2978238" y="2914574"/>
            <a:ext cx="881086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7" name="Ellipse 216"/>
          <p:cNvSpPr/>
          <p:nvPr/>
        </p:nvSpPr>
        <p:spPr>
          <a:xfrm>
            <a:off x="2591763" y="2716358"/>
            <a:ext cx="396000" cy="3964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 rot="5400000">
            <a:off x="3219133" y="2734574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9" name="Connecteur droit 218"/>
          <p:cNvCxnSpPr/>
          <p:nvPr/>
        </p:nvCxnSpPr>
        <p:spPr>
          <a:xfrm rot="5400000">
            <a:off x="3453909" y="2914574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0" name="Connecteur droit 219"/>
          <p:cNvCxnSpPr/>
          <p:nvPr/>
        </p:nvCxnSpPr>
        <p:spPr>
          <a:xfrm rot="5400000">
            <a:off x="2989789" y="291335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1" name="Connecteur droit 220"/>
          <p:cNvCxnSpPr>
            <a:endCxn id="218" idx="3"/>
          </p:cNvCxnSpPr>
          <p:nvPr/>
        </p:nvCxnSpPr>
        <p:spPr>
          <a:xfrm flipV="1">
            <a:off x="3309133" y="3004574"/>
            <a:ext cx="0" cy="69137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Connecteur droit 221"/>
          <p:cNvCxnSpPr>
            <a:stCxn id="245" idx="1"/>
          </p:cNvCxnSpPr>
          <p:nvPr/>
        </p:nvCxnSpPr>
        <p:spPr>
          <a:xfrm flipV="1">
            <a:off x="2897064" y="3695943"/>
            <a:ext cx="0" cy="36191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Connecteur droit 223"/>
          <p:cNvCxnSpPr>
            <a:stCxn id="217" idx="0"/>
          </p:cNvCxnSpPr>
          <p:nvPr/>
        </p:nvCxnSpPr>
        <p:spPr>
          <a:xfrm>
            <a:off x="2789763" y="2716358"/>
            <a:ext cx="0" cy="108000"/>
          </a:xfrm>
          <a:prstGeom prst="line">
            <a:avLst/>
          </a:prstGeom>
          <a:noFill/>
          <a:ln w="381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Connecteur droit 227"/>
          <p:cNvCxnSpPr/>
          <p:nvPr/>
        </p:nvCxnSpPr>
        <p:spPr>
          <a:xfrm flipV="1">
            <a:off x="2790850" y="2996952"/>
            <a:ext cx="0" cy="108000"/>
          </a:xfrm>
          <a:prstGeom prst="line">
            <a:avLst/>
          </a:prstGeom>
          <a:noFill/>
          <a:ln w="381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2537107" y="2636912"/>
            <a:ext cx="527393" cy="468040"/>
          </a:xfrm>
          <a:prstGeom prst="line">
            <a:avLst/>
          </a:prstGeom>
          <a:noFill/>
          <a:ln w="12700">
            <a:solidFill>
              <a:srgbClr val="FF0000"/>
            </a:solidFill>
            <a:headEnd type="stealth" w="med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6" name="Rectangle 235"/>
          <p:cNvSpPr/>
          <p:nvPr/>
        </p:nvSpPr>
        <p:spPr>
          <a:xfrm rot="5400000">
            <a:off x="4121367" y="6111099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7" name="Connecteur droit 236"/>
          <p:cNvCxnSpPr/>
          <p:nvPr/>
        </p:nvCxnSpPr>
        <p:spPr>
          <a:xfrm rot="5400000">
            <a:off x="4356143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8" name="Connecteur droit 237"/>
          <p:cNvCxnSpPr/>
          <p:nvPr/>
        </p:nvCxnSpPr>
        <p:spPr>
          <a:xfrm rot="5400000">
            <a:off x="3892023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Connecteur droit 238"/>
          <p:cNvCxnSpPr>
            <a:endCxn id="236" idx="3"/>
          </p:cNvCxnSpPr>
          <p:nvPr/>
        </p:nvCxnSpPr>
        <p:spPr>
          <a:xfrm flipV="1">
            <a:off x="4211367" y="6381099"/>
            <a:ext cx="0" cy="100834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0" name="Connecteur droit 239"/>
          <p:cNvCxnSpPr/>
          <p:nvPr/>
        </p:nvCxnSpPr>
        <p:spPr>
          <a:xfrm>
            <a:off x="1965252" y="7389440"/>
            <a:ext cx="224611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3" name="Ellipse 242"/>
          <p:cNvSpPr/>
          <p:nvPr/>
        </p:nvSpPr>
        <p:spPr>
          <a:xfrm>
            <a:off x="2051720" y="3948419"/>
            <a:ext cx="396000" cy="39643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Mm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 rot="5400000">
            <a:off x="2807064" y="3967862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6" name="Connecteur droit 245"/>
          <p:cNvCxnSpPr/>
          <p:nvPr/>
        </p:nvCxnSpPr>
        <p:spPr>
          <a:xfrm rot="5400000">
            <a:off x="3041840" y="4147862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Connecteur droit 246"/>
          <p:cNvCxnSpPr/>
          <p:nvPr/>
        </p:nvCxnSpPr>
        <p:spPr>
          <a:xfrm rot="5400000">
            <a:off x="2577720" y="4146644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Connecteur droit 247"/>
          <p:cNvCxnSpPr>
            <a:endCxn id="245" idx="3"/>
          </p:cNvCxnSpPr>
          <p:nvPr/>
        </p:nvCxnSpPr>
        <p:spPr>
          <a:xfrm flipV="1">
            <a:off x="2897064" y="4237862"/>
            <a:ext cx="0" cy="2792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Connecteur droit 248"/>
          <p:cNvCxnSpPr/>
          <p:nvPr/>
        </p:nvCxnSpPr>
        <p:spPr>
          <a:xfrm>
            <a:off x="1688555" y="4506618"/>
            <a:ext cx="120850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5" name="Connecteur droit 254"/>
          <p:cNvCxnSpPr>
            <a:endCxn id="11" idx="1"/>
          </p:cNvCxnSpPr>
          <p:nvPr/>
        </p:nvCxnSpPr>
        <p:spPr>
          <a:xfrm flipH="1">
            <a:off x="1688555" y="4504928"/>
            <a:ext cx="3469" cy="55556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9" name="Connecteur droit 258"/>
          <p:cNvCxnSpPr/>
          <p:nvPr/>
        </p:nvCxnSpPr>
        <p:spPr>
          <a:xfrm>
            <a:off x="2891968" y="3695943"/>
            <a:ext cx="417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Connecteur droit 260"/>
          <p:cNvCxnSpPr>
            <a:endCxn id="218" idx="1"/>
          </p:cNvCxnSpPr>
          <p:nvPr/>
        </p:nvCxnSpPr>
        <p:spPr>
          <a:xfrm flipH="1">
            <a:off x="3309133" y="2348880"/>
            <a:ext cx="0" cy="47569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4" name="Connecteur droit 263"/>
          <p:cNvCxnSpPr/>
          <p:nvPr/>
        </p:nvCxnSpPr>
        <p:spPr>
          <a:xfrm>
            <a:off x="3310252" y="2348880"/>
            <a:ext cx="2343297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7" name="Connecteur droit 266"/>
          <p:cNvCxnSpPr/>
          <p:nvPr/>
        </p:nvCxnSpPr>
        <p:spPr>
          <a:xfrm>
            <a:off x="5653549" y="2348880"/>
            <a:ext cx="0" cy="326814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4211655" y="5619384"/>
            <a:ext cx="145827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Connecteur droit 274"/>
          <p:cNvCxnSpPr>
            <a:endCxn id="236" idx="1"/>
          </p:cNvCxnSpPr>
          <p:nvPr/>
        </p:nvCxnSpPr>
        <p:spPr>
          <a:xfrm>
            <a:off x="4211367" y="5617029"/>
            <a:ext cx="0" cy="58407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Connecteur droit 278"/>
          <p:cNvCxnSpPr/>
          <p:nvPr/>
        </p:nvCxnSpPr>
        <p:spPr>
          <a:xfrm>
            <a:off x="1692024" y="5380105"/>
            <a:ext cx="28768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1979712" y="5380106"/>
            <a:ext cx="0" cy="200933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149" y="188640"/>
            <a:ext cx="838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00194" y="-103583"/>
            <a:ext cx="74009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8" name="Ellipse 297"/>
          <p:cNvSpPr/>
          <p:nvPr/>
        </p:nvSpPr>
        <p:spPr>
          <a:xfrm>
            <a:off x="3760341" y="3607472"/>
            <a:ext cx="211872" cy="21210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smtClean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299" name="Ellipse 298"/>
          <p:cNvSpPr/>
          <p:nvPr/>
        </p:nvSpPr>
        <p:spPr>
          <a:xfrm>
            <a:off x="4252952" y="3555859"/>
            <a:ext cx="211872" cy="212104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300" name="Ellipse 299"/>
          <p:cNvSpPr/>
          <p:nvPr/>
        </p:nvSpPr>
        <p:spPr>
          <a:xfrm>
            <a:off x="4950807" y="4804830"/>
            <a:ext cx="211872" cy="2121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4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61" name="Connecteur droit 160"/>
          <p:cNvCxnSpPr/>
          <p:nvPr/>
        </p:nvCxnSpPr>
        <p:spPr>
          <a:xfrm rot="10800000">
            <a:off x="4475040" y="5132815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1" name="Ellipse 300"/>
          <p:cNvSpPr/>
          <p:nvPr/>
        </p:nvSpPr>
        <p:spPr>
          <a:xfrm>
            <a:off x="4950807" y="2602223"/>
            <a:ext cx="211872" cy="21210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C000"/>
                </a:solidFill>
              </a:rPr>
              <a:t>3</a:t>
            </a:r>
            <a:endParaRPr lang="fr-FR" sz="1200" b="1" dirty="0">
              <a:solidFill>
                <a:srgbClr val="FFC000"/>
              </a:solidFill>
            </a:endParaRPr>
          </a:p>
        </p:txBody>
      </p:sp>
      <p:cxnSp>
        <p:nvCxnSpPr>
          <p:cNvPr id="201" name="Connecteur droit 200"/>
          <p:cNvCxnSpPr/>
          <p:nvPr/>
        </p:nvCxnSpPr>
        <p:spPr>
          <a:xfrm rot="10800000" flipV="1">
            <a:off x="3751852" y="3288997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ZoneTexte 172"/>
              <p:cNvSpPr txBox="1"/>
              <p:nvPr/>
            </p:nvSpPr>
            <p:spPr>
              <a:xfrm>
                <a:off x="2476974" y="4633883"/>
                <a:ext cx="423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74" y="4633883"/>
                <a:ext cx="42364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ZoneTexte 302"/>
              <p:cNvSpPr txBox="1"/>
              <p:nvPr/>
            </p:nvSpPr>
            <p:spPr>
              <a:xfrm>
                <a:off x="3092523" y="4462499"/>
                <a:ext cx="423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3" name="ZoneTexte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23" y="4462499"/>
                <a:ext cx="423642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ZoneTexte 303"/>
              <p:cNvSpPr txBox="1"/>
              <p:nvPr/>
            </p:nvSpPr>
            <p:spPr>
              <a:xfrm>
                <a:off x="2419078" y="7062785"/>
                <a:ext cx="3986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sub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4" name="ZoneTexte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78" y="7062785"/>
                <a:ext cx="39863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/>
          <p:cNvCxnSpPr/>
          <p:nvPr/>
        </p:nvCxnSpPr>
        <p:spPr>
          <a:xfrm rot="10800000">
            <a:off x="2310696" y="5546343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ZoneTexte 304"/>
              <p:cNvSpPr txBox="1"/>
              <p:nvPr/>
            </p:nvSpPr>
            <p:spPr>
              <a:xfrm>
                <a:off x="3203848" y="7015865"/>
                <a:ext cx="3986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5" name="ZoneTexte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7015865"/>
                <a:ext cx="39863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ZoneTexte 305"/>
              <p:cNvSpPr txBox="1"/>
              <p:nvPr/>
            </p:nvSpPr>
            <p:spPr>
              <a:xfrm>
                <a:off x="3364699" y="3418946"/>
                <a:ext cx="4857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6" name="ZoneTexte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99" y="3418946"/>
                <a:ext cx="48577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ZoneTexte 306"/>
              <p:cNvSpPr txBox="1"/>
              <p:nvPr/>
            </p:nvSpPr>
            <p:spPr>
              <a:xfrm>
                <a:off x="3617338" y="5013176"/>
                <a:ext cx="461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7" name="ZoneTexte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338" y="5013176"/>
                <a:ext cx="46198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ZoneTexte 307"/>
              <p:cNvSpPr txBox="1"/>
              <p:nvPr/>
            </p:nvSpPr>
            <p:spPr>
              <a:xfrm>
                <a:off x="3848358" y="2359913"/>
                <a:ext cx="396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8" name="ZoneTexte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358" y="2359913"/>
                <a:ext cx="39626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ZoneTexte 310"/>
              <p:cNvSpPr txBox="1"/>
              <p:nvPr/>
            </p:nvSpPr>
            <p:spPr>
              <a:xfrm>
                <a:off x="4470929" y="4306659"/>
                <a:ext cx="4493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1" name="ZoneTexte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29" y="4306659"/>
                <a:ext cx="4493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ZoneTexte 311"/>
              <p:cNvSpPr txBox="1"/>
              <p:nvPr/>
            </p:nvSpPr>
            <p:spPr>
              <a:xfrm>
                <a:off x="4211960" y="3053846"/>
                <a:ext cx="387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2" name="ZoneTexte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053846"/>
                <a:ext cx="38722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ZoneTexte 312"/>
              <p:cNvSpPr txBox="1"/>
              <p:nvPr/>
            </p:nvSpPr>
            <p:spPr>
              <a:xfrm>
                <a:off x="4566976" y="2935977"/>
                <a:ext cx="452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3" name="ZoneTexte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976" y="2935977"/>
                <a:ext cx="452945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Ellipse 313"/>
          <p:cNvSpPr/>
          <p:nvPr/>
        </p:nvSpPr>
        <p:spPr>
          <a:xfrm>
            <a:off x="4564751" y="6092883"/>
            <a:ext cx="396000" cy="3964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R</a:t>
            </a:r>
            <a:endParaRPr lang="fr-FR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15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61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48</cp:revision>
  <dcterms:created xsi:type="dcterms:W3CDTF">2016-03-09T10:09:42Z</dcterms:created>
  <dcterms:modified xsi:type="dcterms:W3CDTF">2016-03-10T18:35:46Z</dcterms:modified>
</cp:coreProperties>
</file>