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 8"/>
          <p:cNvSpPr/>
          <p:nvPr/>
        </p:nvSpPr>
        <p:spPr>
          <a:xfrm>
            <a:off x="4912845" y="6664598"/>
            <a:ext cx="360000" cy="76770"/>
          </a:xfrm>
          <a:custGeom>
            <a:avLst/>
            <a:gdLst>
              <a:gd name="connsiteX0" fmla="*/ 0 w 354807"/>
              <a:gd name="connsiteY0" fmla="*/ 4762 h 157168"/>
              <a:gd name="connsiteX1" fmla="*/ 166688 w 354807"/>
              <a:gd name="connsiteY1" fmla="*/ 157162 h 157168"/>
              <a:gd name="connsiteX2" fmla="*/ 354807 w 354807"/>
              <a:gd name="connsiteY2" fmla="*/ 0 h 157168"/>
              <a:gd name="connsiteX0" fmla="*/ 0 w 354807"/>
              <a:gd name="connsiteY0" fmla="*/ 4762 h 61127"/>
              <a:gd name="connsiteX1" fmla="*/ 185738 w 354807"/>
              <a:gd name="connsiteY1" fmla="*/ 57150 h 61127"/>
              <a:gd name="connsiteX2" fmla="*/ 354807 w 354807"/>
              <a:gd name="connsiteY2" fmla="*/ 0 h 61127"/>
              <a:gd name="connsiteX0" fmla="*/ 0 w 345282"/>
              <a:gd name="connsiteY0" fmla="*/ 4762 h 61127"/>
              <a:gd name="connsiteX1" fmla="*/ 185738 w 345282"/>
              <a:gd name="connsiteY1" fmla="*/ 57150 h 61127"/>
              <a:gd name="connsiteX2" fmla="*/ 345282 w 345282"/>
              <a:gd name="connsiteY2" fmla="*/ 0 h 61127"/>
              <a:gd name="connsiteX0" fmla="*/ 0 w 338138"/>
              <a:gd name="connsiteY0" fmla="*/ 0 h 62281"/>
              <a:gd name="connsiteX1" fmla="*/ 178594 w 338138"/>
              <a:gd name="connsiteY1" fmla="*/ 59531 h 62281"/>
              <a:gd name="connsiteX2" fmla="*/ 338138 w 338138"/>
              <a:gd name="connsiteY2" fmla="*/ 2381 h 62281"/>
              <a:gd name="connsiteX0" fmla="*/ 5 w 338143"/>
              <a:gd name="connsiteY0" fmla="*/ 0 h 62281"/>
              <a:gd name="connsiteX1" fmla="*/ 178599 w 338143"/>
              <a:gd name="connsiteY1" fmla="*/ 59531 h 62281"/>
              <a:gd name="connsiteX2" fmla="*/ 338143 w 338143"/>
              <a:gd name="connsiteY2" fmla="*/ 2381 h 62281"/>
              <a:gd name="connsiteX0" fmla="*/ 5 w 338143"/>
              <a:gd name="connsiteY0" fmla="*/ 0 h 61241"/>
              <a:gd name="connsiteX1" fmla="*/ 178599 w 338143"/>
              <a:gd name="connsiteY1" fmla="*/ 59531 h 61241"/>
              <a:gd name="connsiteX2" fmla="*/ 338143 w 338143"/>
              <a:gd name="connsiteY2" fmla="*/ 2381 h 61241"/>
              <a:gd name="connsiteX0" fmla="*/ 5 w 338143"/>
              <a:gd name="connsiteY0" fmla="*/ 0 h 53103"/>
              <a:gd name="connsiteX1" fmla="*/ 178599 w 338143"/>
              <a:gd name="connsiteY1" fmla="*/ 47624 h 53103"/>
              <a:gd name="connsiteX2" fmla="*/ 338143 w 338143"/>
              <a:gd name="connsiteY2" fmla="*/ 2381 h 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43" h="53103">
                <a:moveTo>
                  <a:pt x="5" y="0"/>
                </a:moveTo>
                <a:cubicBezTo>
                  <a:pt x="-987" y="76597"/>
                  <a:pt x="122243" y="47227"/>
                  <a:pt x="178599" y="47624"/>
                </a:cubicBezTo>
                <a:cubicBezTo>
                  <a:pt x="234955" y="48021"/>
                  <a:pt x="337944" y="75803"/>
                  <a:pt x="338143" y="2381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768006" y="6300138"/>
            <a:ext cx="852097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5620103" y="5805376"/>
            <a:ext cx="0" cy="100800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rot="10800000">
            <a:off x="5444723" y="5805377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rot="10800000">
            <a:off x="5444723" y="6809271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3" name="Ellipse 1032"/>
          <p:cNvSpPr/>
          <p:nvPr/>
        </p:nvSpPr>
        <p:spPr>
          <a:xfrm>
            <a:off x="4372006" y="6101922"/>
            <a:ext cx="396000" cy="3964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M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68" y="1023956"/>
            <a:ext cx="4707951" cy="211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 rot="5400000">
            <a:off x="4999376" y="6120138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 rot="5400000">
            <a:off x="5234152" y="6300138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4770032" y="6298920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534722" y="4365218"/>
            <a:ext cx="0" cy="2434448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4771475" y="4859978"/>
            <a:ext cx="85209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623572" y="4365216"/>
            <a:ext cx="0" cy="1008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rot="10800000">
            <a:off x="5448192" y="4365217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rot="10800000">
            <a:off x="5448192" y="5369111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Ellipse 71"/>
          <p:cNvSpPr/>
          <p:nvPr/>
        </p:nvSpPr>
        <p:spPr>
          <a:xfrm>
            <a:off x="4182775" y="4661762"/>
            <a:ext cx="396000" cy="39643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73" name="Rectangle 72"/>
          <p:cNvSpPr/>
          <p:nvPr/>
        </p:nvSpPr>
        <p:spPr>
          <a:xfrm rot="5400000">
            <a:off x="5002845" y="4679978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rot="5400000">
            <a:off x="5237621" y="4859978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/>
          <p:cNvCxnSpPr/>
          <p:nvPr/>
        </p:nvCxnSpPr>
        <p:spPr>
          <a:xfrm rot="5400000">
            <a:off x="4773501" y="4858760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>
            <a:stCxn id="73" idx="3"/>
            <a:endCxn id="64" idx="1"/>
          </p:cNvCxnSpPr>
          <p:nvPr/>
        </p:nvCxnSpPr>
        <p:spPr>
          <a:xfrm flipH="1">
            <a:off x="5089376" y="4949978"/>
            <a:ext cx="0" cy="126016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4759292" y="3958760"/>
            <a:ext cx="0" cy="1800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71600" y="3958760"/>
            <a:ext cx="378769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980314" y="5755119"/>
            <a:ext cx="378769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416473" y="3957696"/>
            <a:ext cx="0" cy="19539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3411432" y="4853866"/>
            <a:ext cx="77165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3751793" y="4673866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/>
          <p:nvPr/>
        </p:nvCxnSpPr>
        <p:spPr>
          <a:xfrm rot="5400000">
            <a:off x="3977943" y="4853866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necteur droit 95"/>
          <p:cNvCxnSpPr/>
          <p:nvPr/>
        </p:nvCxnSpPr>
        <p:spPr>
          <a:xfrm rot="5400000">
            <a:off x="3529681" y="4852648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330985" y="4153087"/>
            <a:ext cx="160895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/>
          <p:cNvGrpSpPr/>
          <p:nvPr/>
        </p:nvGrpSpPr>
        <p:grpSpPr>
          <a:xfrm flipV="1">
            <a:off x="3330985" y="5544927"/>
            <a:ext cx="160895" cy="195391"/>
            <a:chOff x="3483385" y="4110096"/>
            <a:chExt cx="160895" cy="195391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3568873" y="4110096"/>
              <a:ext cx="0" cy="195391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483385" y="4305487"/>
              <a:ext cx="160895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8" name="Connecteur droit 107"/>
          <p:cNvCxnSpPr/>
          <p:nvPr/>
        </p:nvCxnSpPr>
        <p:spPr>
          <a:xfrm>
            <a:off x="3333505" y="4547127"/>
            <a:ext cx="160895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3333505" y="5157061"/>
            <a:ext cx="160895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3413952" y="4554112"/>
            <a:ext cx="0" cy="595964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0" name="Rectangle 119"/>
          <p:cNvSpPr/>
          <p:nvPr/>
        </p:nvSpPr>
        <p:spPr>
          <a:xfrm rot="5400000">
            <a:off x="3326473" y="4165709"/>
            <a:ext cx="18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 rot="5400000">
            <a:off x="3552623" y="4345709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Connecteur droit 122"/>
          <p:cNvCxnSpPr/>
          <p:nvPr/>
        </p:nvCxnSpPr>
        <p:spPr>
          <a:xfrm rot="5400000">
            <a:off x="3104361" y="4344491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3059832" y="4344491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3416718" y="4165939"/>
            <a:ext cx="0" cy="8977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3414586" y="4447684"/>
            <a:ext cx="0" cy="8977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3059832" y="4339575"/>
            <a:ext cx="0" cy="52964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983487" y="3963745"/>
            <a:ext cx="0" cy="1800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Rectangle 129"/>
          <p:cNvSpPr/>
          <p:nvPr/>
        </p:nvSpPr>
        <p:spPr>
          <a:xfrm rot="5400000">
            <a:off x="2687888" y="4671168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 rot="5400000">
            <a:off x="2914038" y="4851168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Connecteur droit 131"/>
          <p:cNvCxnSpPr/>
          <p:nvPr/>
        </p:nvCxnSpPr>
        <p:spPr>
          <a:xfrm rot="5400000">
            <a:off x="2465776" y="4849950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2353975" y="4858576"/>
            <a:ext cx="705857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/>
          <p:cNvSpPr/>
          <p:nvPr/>
        </p:nvSpPr>
        <p:spPr>
          <a:xfrm rot="5400000">
            <a:off x="1508382" y="4131384"/>
            <a:ext cx="236802" cy="145438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>
            <a:endCxn id="64" idx="3"/>
          </p:cNvCxnSpPr>
          <p:nvPr/>
        </p:nvCxnSpPr>
        <p:spPr>
          <a:xfrm flipV="1">
            <a:off x="5089376" y="6390138"/>
            <a:ext cx="0" cy="2792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912845" y="6669360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Forme libre 110"/>
          <p:cNvSpPr/>
          <p:nvPr/>
        </p:nvSpPr>
        <p:spPr>
          <a:xfrm>
            <a:off x="3671612" y="5214410"/>
            <a:ext cx="350181" cy="76770"/>
          </a:xfrm>
          <a:custGeom>
            <a:avLst/>
            <a:gdLst>
              <a:gd name="connsiteX0" fmla="*/ 0 w 354807"/>
              <a:gd name="connsiteY0" fmla="*/ 4762 h 157168"/>
              <a:gd name="connsiteX1" fmla="*/ 166688 w 354807"/>
              <a:gd name="connsiteY1" fmla="*/ 157162 h 157168"/>
              <a:gd name="connsiteX2" fmla="*/ 354807 w 354807"/>
              <a:gd name="connsiteY2" fmla="*/ 0 h 157168"/>
              <a:gd name="connsiteX0" fmla="*/ 0 w 354807"/>
              <a:gd name="connsiteY0" fmla="*/ 4762 h 61127"/>
              <a:gd name="connsiteX1" fmla="*/ 185738 w 354807"/>
              <a:gd name="connsiteY1" fmla="*/ 57150 h 61127"/>
              <a:gd name="connsiteX2" fmla="*/ 354807 w 354807"/>
              <a:gd name="connsiteY2" fmla="*/ 0 h 61127"/>
              <a:gd name="connsiteX0" fmla="*/ 0 w 345282"/>
              <a:gd name="connsiteY0" fmla="*/ 4762 h 61127"/>
              <a:gd name="connsiteX1" fmla="*/ 185738 w 345282"/>
              <a:gd name="connsiteY1" fmla="*/ 57150 h 61127"/>
              <a:gd name="connsiteX2" fmla="*/ 345282 w 345282"/>
              <a:gd name="connsiteY2" fmla="*/ 0 h 61127"/>
              <a:gd name="connsiteX0" fmla="*/ 0 w 338138"/>
              <a:gd name="connsiteY0" fmla="*/ 0 h 62281"/>
              <a:gd name="connsiteX1" fmla="*/ 178594 w 338138"/>
              <a:gd name="connsiteY1" fmla="*/ 59531 h 62281"/>
              <a:gd name="connsiteX2" fmla="*/ 338138 w 338138"/>
              <a:gd name="connsiteY2" fmla="*/ 2381 h 62281"/>
              <a:gd name="connsiteX0" fmla="*/ 5 w 338143"/>
              <a:gd name="connsiteY0" fmla="*/ 0 h 62281"/>
              <a:gd name="connsiteX1" fmla="*/ 178599 w 338143"/>
              <a:gd name="connsiteY1" fmla="*/ 59531 h 62281"/>
              <a:gd name="connsiteX2" fmla="*/ 338143 w 338143"/>
              <a:gd name="connsiteY2" fmla="*/ 2381 h 62281"/>
              <a:gd name="connsiteX0" fmla="*/ 5 w 338143"/>
              <a:gd name="connsiteY0" fmla="*/ 0 h 61241"/>
              <a:gd name="connsiteX1" fmla="*/ 178599 w 338143"/>
              <a:gd name="connsiteY1" fmla="*/ 59531 h 61241"/>
              <a:gd name="connsiteX2" fmla="*/ 338143 w 338143"/>
              <a:gd name="connsiteY2" fmla="*/ 2381 h 61241"/>
              <a:gd name="connsiteX0" fmla="*/ 5 w 338143"/>
              <a:gd name="connsiteY0" fmla="*/ 0 h 53103"/>
              <a:gd name="connsiteX1" fmla="*/ 178599 w 338143"/>
              <a:gd name="connsiteY1" fmla="*/ 47624 h 53103"/>
              <a:gd name="connsiteX2" fmla="*/ 338143 w 338143"/>
              <a:gd name="connsiteY2" fmla="*/ 2381 h 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43" h="53103">
                <a:moveTo>
                  <a:pt x="5" y="0"/>
                </a:moveTo>
                <a:cubicBezTo>
                  <a:pt x="-987" y="76597"/>
                  <a:pt x="122243" y="47227"/>
                  <a:pt x="178599" y="47624"/>
                </a:cubicBezTo>
                <a:cubicBezTo>
                  <a:pt x="234955" y="48021"/>
                  <a:pt x="337944" y="75803"/>
                  <a:pt x="338143" y="2381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V="1">
            <a:off x="3848143" y="4939950"/>
            <a:ext cx="0" cy="2792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3671612" y="5219172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5" name="Forme libre 134"/>
          <p:cNvSpPr/>
          <p:nvPr/>
        </p:nvSpPr>
        <p:spPr>
          <a:xfrm>
            <a:off x="2601106" y="5218326"/>
            <a:ext cx="356782" cy="72854"/>
          </a:xfrm>
          <a:custGeom>
            <a:avLst/>
            <a:gdLst>
              <a:gd name="connsiteX0" fmla="*/ 0 w 354807"/>
              <a:gd name="connsiteY0" fmla="*/ 4762 h 157168"/>
              <a:gd name="connsiteX1" fmla="*/ 166688 w 354807"/>
              <a:gd name="connsiteY1" fmla="*/ 157162 h 157168"/>
              <a:gd name="connsiteX2" fmla="*/ 354807 w 354807"/>
              <a:gd name="connsiteY2" fmla="*/ 0 h 157168"/>
              <a:gd name="connsiteX0" fmla="*/ 0 w 354807"/>
              <a:gd name="connsiteY0" fmla="*/ 4762 h 61127"/>
              <a:gd name="connsiteX1" fmla="*/ 185738 w 354807"/>
              <a:gd name="connsiteY1" fmla="*/ 57150 h 61127"/>
              <a:gd name="connsiteX2" fmla="*/ 354807 w 354807"/>
              <a:gd name="connsiteY2" fmla="*/ 0 h 61127"/>
              <a:gd name="connsiteX0" fmla="*/ 0 w 345282"/>
              <a:gd name="connsiteY0" fmla="*/ 4762 h 61127"/>
              <a:gd name="connsiteX1" fmla="*/ 185738 w 345282"/>
              <a:gd name="connsiteY1" fmla="*/ 57150 h 61127"/>
              <a:gd name="connsiteX2" fmla="*/ 345282 w 345282"/>
              <a:gd name="connsiteY2" fmla="*/ 0 h 61127"/>
              <a:gd name="connsiteX0" fmla="*/ 0 w 338138"/>
              <a:gd name="connsiteY0" fmla="*/ 0 h 62281"/>
              <a:gd name="connsiteX1" fmla="*/ 178594 w 338138"/>
              <a:gd name="connsiteY1" fmla="*/ 59531 h 62281"/>
              <a:gd name="connsiteX2" fmla="*/ 338138 w 338138"/>
              <a:gd name="connsiteY2" fmla="*/ 2381 h 62281"/>
              <a:gd name="connsiteX0" fmla="*/ 5 w 338143"/>
              <a:gd name="connsiteY0" fmla="*/ 0 h 62281"/>
              <a:gd name="connsiteX1" fmla="*/ 178599 w 338143"/>
              <a:gd name="connsiteY1" fmla="*/ 59531 h 62281"/>
              <a:gd name="connsiteX2" fmla="*/ 338143 w 338143"/>
              <a:gd name="connsiteY2" fmla="*/ 2381 h 62281"/>
              <a:gd name="connsiteX0" fmla="*/ 5 w 338143"/>
              <a:gd name="connsiteY0" fmla="*/ 0 h 61241"/>
              <a:gd name="connsiteX1" fmla="*/ 178599 w 338143"/>
              <a:gd name="connsiteY1" fmla="*/ 59531 h 61241"/>
              <a:gd name="connsiteX2" fmla="*/ 338143 w 338143"/>
              <a:gd name="connsiteY2" fmla="*/ 2381 h 61241"/>
              <a:gd name="connsiteX0" fmla="*/ 5 w 338143"/>
              <a:gd name="connsiteY0" fmla="*/ 0 h 53103"/>
              <a:gd name="connsiteX1" fmla="*/ 178599 w 338143"/>
              <a:gd name="connsiteY1" fmla="*/ 47624 h 53103"/>
              <a:gd name="connsiteX2" fmla="*/ 338143 w 338143"/>
              <a:gd name="connsiteY2" fmla="*/ 2381 h 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43" h="53103">
                <a:moveTo>
                  <a:pt x="5" y="0"/>
                </a:moveTo>
                <a:cubicBezTo>
                  <a:pt x="-987" y="76597"/>
                  <a:pt x="122243" y="47227"/>
                  <a:pt x="178599" y="47624"/>
                </a:cubicBezTo>
                <a:cubicBezTo>
                  <a:pt x="234955" y="48021"/>
                  <a:pt x="337944" y="75803"/>
                  <a:pt x="338143" y="2381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/>
          <p:nvPr/>
        </p:nvCxnSpPr>
        <p:spPr>
          <a:xfrm flipV="1">
            <a:off x="2777637" y="4943866"/>
            <a:ext cx="0" cy="2792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2601106" y="5223088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724128" y="4365216"/>
            <a:ext cx="0" cy="1008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/>
          <p:nvPr/>
        </p:nvCxnSpPr>
        <p:spPr>
          <a:xfrm>
            <a:off x="5724128" y="5791666"/>
            <a:ext cx="0" cy="10080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5753824" y="4730716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824" y="4730716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ZoneTexte 143"/>
              <p:cNvSpPr txBox="1"/>
              <p:nvPr/>
            </p:nvSpPr>
            <p:spPr>
              <a:xfrm>
                <a:off x="5753824" y="6157166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4" name="ZoneTexte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824" y="6157166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ZoneTexte 153"/>
              <p:cNvSpPr txBox="1"/>
              <p:nvPr/>
            </p:nvSpPr>
            <p:spPr>
              <a:xfrm>
                <a:off x="3406998" y="3995982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998" y="3995982"/>
                <a:ext cx="37895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ZoneTexte 155"/>
              <p:cNvSpPr txBox="1"/>
              <p:nvPr/>
            </p:nvSpPr>
            <p:spPr>
              <a:xfrm>
                <a:off x="3112930" y="5095456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930" y="5095456"/>
                <a:ext cx="37895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ZoneTexte 156"/>
              <p:cNvSpPr txBox="1"/>
              <p:nvPr/>
            </p:nvSpPr>
            <p:spPr>
              <a:xfrm>
                <a:off x="3426640" y="5406427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40" y="5406427"/>
                <a:ext cx="37535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157"/>
          <p:cNvCxnSpPr/>
          <p:nvPr/>
        </p:nvCxnSpPr>
        <p:spPr>
          <a:xfrm flipH="1">
            <a:off x="2195736" y="4730716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2037496" y="4746085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Connecteur droit 159"/>
          <p:cNvCxnSpPr/>
          <p:nvPr/>
        </p:nvCxnSpPr>
        <p:spPr>
          <a:xfrm flipH="1">
            <a:off x="1879256" y="4745963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1721016" y="4761332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Connecteur droit 161"/>
          <p:cNvCxnSpPr/>
          <p:nvPr/>
        </p:nvCxnSpPr>
        <p:spPr>
          <a:xfrm flipH="1">
            <a:off x="1562776" y="4730716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1404536" y="4746085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Connecteur droit 169"/>
          <p:cNvCxnSpPr/>
          <p:nvPr/>
        </p:nvCxnSpPr>
        <p:spPr>
          <a:xfrm flipH="1">
            <a:off x="1246296" y="4723138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1088056" y="4736850"/>
            <a:ext cx="158240" cy="246261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929816" y="4736850"/>
            <a:ext cx="158240" cy="246261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4" name="ZoneTexte 173"/>
          <p:cNvSpPr txBox="1"/>
          <p:nvPr/>
        </p:nvSpPr>
        <p:spPr>
          <a:xfrm>
            <a:off x="1452421" y="443570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Vis</a:t>
            </a:r>
            <a:endParaRPr lang="fr-FR" sz="1200" dirty="0"/>
          </a:p>
        </p:txBody>
      </p:sp>
      <p:sp>
        <p:nvSpPr>
          <p:cNvPr id="175" name="ZoneTexte 174"/>
          <p:cNvSpPr txBox="1"/>
          <p:nvPr/>
        </p:nvSpPr>
        <p:spPr>
          <a:xfrm>
            <a:off x="1562776" y="3673946"/>
            <a:ext cx="74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Tambour</a:t>
            </a:r>
            <a:endParaRPr lang="fr-FR" sz="1200" dirty="0"/>
          </a:p>
        </p:txBody>
      </p:sp>
      <p:sp>
        <p:nvSpPr>
          <p:cNvPr id="176" name="Ellipse 175"/>
          <p:cNvSpPr/>
          <p:nvPr/>
        </p:nvSpPr>
        <p:spPr>
          <a:xfrm>
            <a:off x="1023776" y="5478672"/>
            <a:ext cx="237760" cy="2380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77" name="Ellipse 176"/>
          <p:cNvSpPr/>
          <p:nvPr/>
        </p:nvSpPr>
        <p:spPr>
          <a:xfrm>
            <a:off x="3091765" y="3995982"/>
            <a:ext cx="205192" cy="2054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2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79" name="Ellipse 178"/>
          <p:cNvSpPr/>
          <p:nvPr/>
        </p:nvSpPr>
        <p:spPr>
          <a:xfrm>
            <a:off x="1753184" y="4471500"/>
            <a:ext cx="205192" cy="20541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3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180" name="Ellipse 179"/>
          <p:cNvSpPr/>
          <p:nvPr/>
        </p:nvSpPr>
        <p:spPr>
          <a:xfrm>
            <a:off x="3168988" y="4728392"/>
            <a:ext cx="205192" cy="20541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4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3736805" y="6109321"/>
            <a:ext cx="74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Moteur tambour</a:t>
            </a:r>
            <a:endParaRPr lang="fr-FR" sz="1000" i="1" dirty="0"/>
          </a:p>
        </p:txBody>
      </p:sp>
      <p:sp>
        <p:nvSpPr>
          <p:cNvPr id="186" name="ZoneTexte 185"/>
          <p:cNvSpPr txBox="1"/>
          <p:nvPr/>
        </p:nvSpPr>
        <p:spPr>
          <a:xfrm>
            <a:off x="4108780" y="5052740"/>
            <a:ext cx="56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Moteur </a:t>
            </a:r>
            <a:r>
              <a:rPr lang="fr-FR" sz="1000" i="1" dirty="0" err="1" smtClean="0"/>
              <a:t>rel</a:t>
            </a:r>
            <a:endParaRPr lang="fr-FR" sz="1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ZoneTexte 189"/>
              <p:cNvSpPr txBox="1"/>
              <p:nvPr/>
            </p:nvSpPr>
            <p:spPr>
              <a:xfrm>
                <a:off x="1565504" y="6032377"/>
                <a:ext cx="1178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=3⋅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90" name="ZoneTexte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04" y="6032377"/>
                <a:ext cx="117878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582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41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26</cp:revision>
  <dcterms:created xsi:type="dcterms:W3CDTF">2016-03-09T10:09:42Z</dcterms:created>
  <dcterms:modified xsi:type="dcterms:W3CDTF">2016-03-10T09:07:43Z</dcterms:modified>
</cp:coreProperties>
</file>