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55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09/03/2016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09/03/2016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09/03/2016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09/03/2016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09/03/2016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09/03/2016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09/03/2016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09/03/2016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09/03/2016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09/03/2016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09/03/2016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09/03/2016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GitHub_Clef\Cycle_06_ModelisationResolutionCinematique\Chapitre_05_TrainEpicycloidal\Colles\Colle_01_Broyeur\images\broyeur_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220" y="4447597"/>
            <a:ext cx="1107763" cy="198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GitHub_Clef\Cycle_06_ModelisationResolutionCinematique\Chapitre_05_TrainEpicycloidal\Colles\Colle_01_Broyeur\images\broyeur_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581128"/>
            <a:ext cx="1302220" cy="1713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/>
          <p:cNvSpPr txBox="1"/>
          <p:nvPr/>
        </p:nvSpPr>
        <p:spPr>
          <a:xfrm>
            <a:off x="2051720" y="5556661"/>
            <a:ext cx="860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Broyeur de déchets</a:t>
            </a:r>
            <a:endParaRPr lang="fr-FR" sz="1100" dirty="0"/>
          </a:p>
        </p:txBody>
      </p:sp>
      <p:sp>
        <p:nvSpPr>
          <p:cNvPr id="15" name="Accolade ouvrante 14"/>
          <p:cNvSpPr/>
          <p:nvPr/>
        </p:nvSpPr>
        <p:spPr>
          <a:xfrm rot="10800000">
            <a:off x="1884422" y="5249635"/>
            <a:ext cx="108012" cy="1044940"/>
          </a:xfrm>
          <a:prstGeom prst="leftBrace">
            <a:avLst>
              <a:gd name="adj1" fmla="val 36816"/>
              <a:gd name="adj2" fmla="val 50000"/>
            </a:avLst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Accolade ouvrante 16"/>
          <p:cNvSpPr/>
          <p:nvPr/>
        </p:nvSpPr>
        <p:spPr>
          <a:xfrm rot="10800000">
            <a:off x="1884421" y="4581127"/>
            <a:ext cx="108012" cy="668506"/>
          </a:xfrm>
          <a:prstGeom prst="leftBrace">
            <a:avLst>
              <a:gd name="adj1" fmla="val 36816"/>
              <a:gd name="adj2" fmla="val 50000"/>
            </a:avLst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2006700" y="4784575"/>
            <a:ext cx="1125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Motoréducteur</a:t>
            </a:r>
            <a:endParaRPr lang="fr-FR" sz="1100" dirty="0"/>
          </a:p>
        </p:txBody>
      </p:sp>
      <p:sp>
        <p:nvSpPr>
          <p:cNvPr id="19" name="Accolade ouvrante 18"/>
          <p:cNvSpPr/>
          <p:nvPr/>
        </p:nvSpPr>
        <p:spPr>
          <a:xfrm rot="10800000">
            <a:off x="4066146" y="4447597"/>
            <a:ext cx="108012" cy="1109064"/>
          </a:xfrm>
          <a:prstGeom prst="leftBrace">
            <a:avLst>
              <a:gd name="adj1" fmla="val 36816"/>
              <a:gd name="adj2" fmla="val 50000"/>
            </a:avLst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Accolade ouvrante 19"/>
          <p:cNvSpPr/>
          <p:nvPr/>
        </p:nvSpPr>
        <p:spPr>
          <a:xfrm rot="10800000">
            <a:off x="4066146" y="5556662"/>
            <a:ext cx="108012" cy="824666"/>
          </a:xfrm>
          <a:prstGeom prst="leftBrace">
            <a:avLst>
              <a:gd name="adj1" fmla="val 36816"/>
              <a:gd name="adj2" fmla="val 50000"/>
            </a:avLst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4209829" y="4871324"/>
            <a:ext cx="1125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Moteur</a:t>
            </a:r>
            <a:endParaRPr lang="fr-FR" sz="1100" dirty="0"/>
          </a:p>
        </p:txBody>
      </p:sp>
      <p:sp>
        <p:nvSpPr>
          <p:cNvPr id="22" name="ZoneTexte 21"/>
          <p:cNvSpPr txBox="1"/>
          <p:nvPr/>
        </p:nvSpPr>
        <p:spPr>
          <a:xfrm>
            <a:off x="4201598" y="5838190"/>
            <a:ext cx="1125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Réducteur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116302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Forme libre 138"/>
          <p:cNvSpPr/>
          <p:nvPr/>
        </p:nvSpPr>
        <p:spPr>
          <a:xfrm>
            <a:off x="5416550" y="4140200"/>
            <a:ext cx="1003300" cy="154122"/>
          </a:xfrm>
          <a:custGeom>
            <a:avLst/>
            <a:gdLst>
              <a:gd name="connsiteX0" fmla="*/ 0 w 1003300"/>
              <a:gd name="connsiteY0" fmla="*/ 0 h 154122"/>
              <a:gd name="connsiteX1" fmla="*/ 254000 w 1003300"/>
              <a:gd name="connsiteY1" fmla="*/ 127000 h 154122"/>
              <a:gd name="connsiteX2" fmla="*/ 527050 w 1003300"/>
              <a:gd name="connsiteY2" fmla="*/ 88900 h 154122"/>
              <a:gd name="connsiteX3" fmla="*/ 787400 w 1003300"/>
              <a:gd name="connsiteY3" fmla="*/ 152400 h 154122"/>
              <a:gd name="connsiteX4" fmla="*/ 1003300 w 1003300"/>
              <a:gd name="connsiteY4" fmla="*/ 6350 h 154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300" h="154122">
                <a:moveTo>
                  <a:pt x="0" y="0"/>
                </a:moveTo>
                <a:cubicBezTo>
                  <a:pt x="83079" y="56091"/>
                  <a:pt x="166158" y="112183"/>
                  <a:pt x="254000" y="127000"/>
                </a:cubicBezTo>
                <a:cubicBezTo>
                  <a:pt x="341842" y="141817"/>
                  <a:pt x="438150" y="84667"/>
                  <a:pt x="527050" y="88900"/>
                </a:cubicBezTo>
                <a:cubicBezTo>
                  <a:pt x="615950" y="93133"/>
                  <a:pt x="708025" y="166158"/>
                  <a:pt x="787400" y="152400"/>
                </a:cubicBezTo>
                <a:cubicBezTo>
                  <a:pt x="866775" y="138642"/>
                  <a:pt x="935037" y="72496"/>
                  <a:pt x="1003300" y="635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5915538" y="1085556"/>
            <a:ext cx="180000" cy="360000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/>
          <p:cNvCxnSpPr/>
          <p:nvPr/>
        </p:nvCxnSpPr>
        <p:spPr>
          <a:xfrm>
            <a:off x="6005538" y="920346"/>
            <a:ext cx="0" cy="1076878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5915538" y="1018771"/>
            <a:ext cx="180000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5915538" y="1512342"/>
            <a:ext cx="180000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/>
          <p:cNvCxnSpPr/>
          <p:nvPr/>
        </p:nvCxnSpPr>
        <p:spPr>
          <a:xfrm flipH="1">
            <a:off x="5724128" y="1997224"/>
            <a:ext cx="576064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Connecteur droit 17"/>
          <p:cNvCxnSpPr/>
          <p:nvPr/>
        </p:nvCxnSpPr>
        <p:spPr>
          <a:xfrm flipH="1">
            <a:off x="6246192" y="1943224"/>
            <a:ext cx="108000" cy="10800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5670128" y="1943224"/>
            <a:ext cx="108000" cy="108000"/>
          </a:xfrm>
          <a:prstGeom prst="lin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5724128" y="1997224"/>
            <a:ext cx="0" cy="1431776"/>
          </a:xfrm>
          <a:prstGeom prst="lin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/>
          <p:cNvCxnSpPr/>
          <p:nvPr/>
        </p:nvCxnSpPr>
        <p:spPr>
          <a:xfrm flipV="1">
            <a:off x="5670128" y="3375000"/>
            <a:ext cx="108000" cy="108000"/>
          </a:xfrm>
          <a:prstGeom prst="lin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/>
          <p:cNvCxnSpPr/>
          <p:nvPr/>
        </p:nvCxnSpPr>
        <p:spPr>
          <a:xfrm flipH="1">
            <a:off x="4860032" y="2713112"/>
            <a:ext cx="864096" cy="0"/>
          </a:xfrm>
          <a:prstGeom prst="lin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Rectangle 26"/>
          <p:cNvSpPr/>
          <p:nvPr/>
        </p:nvSpPr>
        <p:spPr>
          <a:xfrm rot="5400000">
            <a:off x="5196164" y="2527283"/>
            <a:ext cx="180000" cy="360000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Connecteur droit 27"/>
          <p:cNvCxnSpPr/>
          <p:nvPr/>
        </p:nvCxnSpPr>
        <p:spPr>
          <a:xfrm rot="5400000">
            <a:off x="4944136" y="2707283"/>
            <a:ext cx="180000" cy="0"/>
          </a:xfrm>
          <a:prstGeom prst="lin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Connecteur droit 28"/>
          <p:cNvCxnSpPr/>
          <p:nvPr/>
        </p:nvCxnSpPr>
        <p:spPr>
          <a:xfrm rot="5400000">
            <a:off x="5448192" y="2707283"/>
            <a:ext cx="180000" cy="0"/>
          </a:xfrm>
          <a:prstGeom prst="lin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Connecteur droit 29"/>
          <p:cNvCxnSpPr/>
          <p:nvPr/>
        </p:nvCxnSpPr>
        <p:spPr>
          <a:xfrm flipH="1">
            <a:off x="2696086" y="1268760"/>
            <a:ext cx="3219452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4860032" y="1901395"/>
            <a:ext cx="0" cy="811717"/>
          </a:xfrm>
          <a:prstGeom prst="lin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/>
          <p:cNvCxnSpPr/>
          <p:nvPr/>
        </p:nvCxnSpPr>
        <p:spPr>
          <a:xfrm flipH="1">
            <a:off x="4067944" y="1908365"/>
            <a:ext cx="792088" cy="0"/>
          </a:xfrm>
          <a:prstGeom prst="lin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Rectangle 35"/>
          <p:cNvSpPr/>
          <p:nvPr/>
        </p:nvSpPr>
        <p:spPr>
          <a:xfrm rot="5400000">
            <a:off x="4332068" y="1722536"/>
            <a:ext cx="180000" cy="3600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7" name="Connecteur droit 36"/>
          <p:cNvCxnSpPr/>
          <p:nvPr/>
        </p:nvCxnSpPr>
        <p:spPr>
          <a:xfrm rot="5400000">
            <a:off x="4080040" y="1902536"/>
            <a:ext cx="180000" cy="0"/>
          </a:xfrm>
          <a:prstGeom prst="lin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37"/>
          <p:cNvCxnSpPr/>
          <p:nvPr/>
        </p:nvCxnSpPr>
        <p:spPr>
          <a:xfrm rot="5400000">
            <a:off x="4584096" y="1902536"/>
            <a:ext cx="180000" cy="0"/>
          </a:xfrm>
          <a:prstGeom prst="lin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/>
          <p:cNvCxnSpPr/>
          <p:nvPr/>
        </p:nvCxnSpPr>
        <p:spPr>
          <a:xfrm>
            <a:off x="4416214" y="1265556"/>
            <a:ext cx="0" cy="36698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Connecteur droit 39"/>
          <p:cNvCxnSpPr/>
          <p:nvPr/>
        </p:nvCxnSpPr>
        <p:spPr>
          <a:xfrm>
            <a:off x="4427500" y="2172536"/>
            <a:ext cx="0" cy="1080574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/>
          <p:cNvCxnSpPr/>
          <p:nvPr/>
        </p:nvCxnSpPr>
        <p:spPr>
          <a:xfrm rot="10800000">
            <a:off x="4337500" y="2172536"/>
            <a:ext cx="180000" cy="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/>
          <p:cNvCxnSpPr/>
          <p:nvPr/>
        </p:nvCxnSpPr>
        <p:spPr>
          <a:xfrm rot="10800000">
            <a:off x="4326214" y="1632536"/>
            <a:ext cx="180000" cy="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Connecteur droit 47"/>
          <p:cNvCxnSpPr/>
          <p:nvPr/>
        </p:nvCxnSpPr>
        <p:spPr>
          <a:xfrm rot="10800000">
            <a:off x="4332068" y="3253946"/>
            <a:ext cx="180000" cy="0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necteur droit 48"/>
          <p:cNvCxnSpPr/>
          <p:nvPr/>
        </p:nvCxnSpPr>
        <p:spPr>
          <a:xfrm flipH="1">
            <a:off x="3563908" y="2702884"/>
            <a:ext cx="864096" cy="0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Rectangle 49"/>
          <p:cNvSpPr/>
          <p:nvPr/>
        </p:nvSpPr>
        <p:spPr>
          <a:xfrm rot="5400000">
            <a:off x="3900040" y="2517055"/>
            <a:ext cx="180000" cy="360000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1" name="Connecteur droit 50"/>
          <p:cNvCxnSpPr/>
          <p:nvPr/>
        </p:nvCxnSpPr>
        <p:spPr>
          <a:xfrm rot="5400000">
            <a:off x="3648012" y="2697055"/>
            <a:ext cx="180000" cy="0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/>
          <p:cNvCxnSpPr/>
          <p:nvPr/>
        </p:nvCxnSpPr>
        <p:spPr>
          <a:xfrm rot="5400000">
            <a:off x="4152068" y="2697055"/>
            <a:ext cx="180000" cy="0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/>
          <p:cNvCxnSpPr/>
          <p:nvPr/>
        </p:nvCxnSpPr>
        <p:spPr>
          <a:xfrm flipH="1">
            <a:off x="3990040" y="1268760"/>
            <a:ext cx="0" cy="1348523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/>
          <p:cNvCxnSpPr/>
          <p:nvPr/>
        </p:nvCxnSpPr>
        <p:spPr>
          <a:xfrm>
            <a:off x="3566078" y="1903441"/>
            <a:ext cx="0" cy="811717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Connecteur droit 61"/>
          <p:cNvCxnSpPr/>
          <p:nvPr/>
        </p:nvCxnSpPr>
        <p:spPr>
          <a:xfrm flipH="1">
            <a:off x="2773990" y="1910411"/>
            <a:ext cx="792088" cy="0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3" name="Rectangle 62"/>
          <p:cNvSpPr/>
          <p:nvPr/>
        </p:nvSpPr>
        <p:spPr>
          <a:xfrm rot="5400000">
            <a:off x="3038114" y="1724582"/>
            <a:ext cx="180000" cy="3600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4" name="Connecteur droit 63"/>
          <p:cNvCxnSpPr/>
          <p:nvPr/>
        </p:nvCxnSpPr>
        <p:spPr>
          <a:xfrm rot="5400000">
            <a:off x="2786086" y="1904582"/>
            <a:ext cx="180000" cy="0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Connecteur droit 64"/>
          <p:cNvCxnSpPr/>
          <p:nvPr/>
        </p:nvCxnSpPr>
        <p:spPr>
          <a:xfrm rot="5400000">
            <a:off x="3290142" y="1904582"/>
            <a:ext cx="180000" cy="0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Connecteur droit 65"/>
          <p:cNvCxnSpPr/>
          <p:nvPr/>
        </p:nvCxnSpPr>
        <p:spPr>
          <a:xfrm>
            <a:off x="3122260" y="1267602"/>
            <a:ext cx="0" cy="36493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Connecteur droit 66"/>
          <p:cNvCxnSpPr/>
          <p:nvPr/>
        </p:nvCxnSpPr>
        <p:spPr>
          <a:xfrm>
            <a:off x="3133546" y="2172536"/>
            <a:ext cx="0" cy="1082620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8" name="Connecteur droit 67"/>
          <p:cNvCxnSpPr/>
          <p:nvPr/>
        </p:nvCxnSpPr>
        <p:spPr>
          <a:xfrm rot="10800000">
            <a:off x="3043546" y="2174582"/>
            <a:ext cx="180000" cy="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Connecteur droit 68"/>
          <p:cNvCxnSpPr/>
          <p:nvPr/>
        </p:nvCxnSpPr>
        <p:spPr>
          <a:xfrm rot="10800000">
            <a:off x="3032260" y="1634582"/>
            <a:ext cx="180000" cy="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Connecteur droit 69"/>
          <p:cNvCxnSpPr/>
          <p:nvPr/>
        </p:nvCxnSpPr>
        <p:spPr>
          <a:xfrm rot="10800000">
            <a:off x="3038114" y="3255992"/>
            <a:ext cx="180000" cy="0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Connecteur droit 70"/>
          <p:cNvCxnSpPr/>
          <p:nvPr/>
        </p:nvCxnSpPr>
        <p:spPr>
          <a:xfrm flipH="1">
            <a:off x="2247550" y="2704930"/>
            <a:ext cx="886500" cy="0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2" name="Rectangle 71"/>
          <p:cNvSpPr/>
          <p:nvPr/>
        </p:nvSpPr>
        <p:spPr>
          <a:xfrm rot="5400000">
            <a:off x="2606086" y="2519101"/>
            <a:ext cx="180000" cy="360000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3" name="Connecteur droit 72"/>
          <p:cNvCxnSpPr/>
          <p:nvPr/>
        </p:nvCxnSpPr>
        <p:spPr>
          <a:xfrm rot="5400000">
            <a:off x="2354058" y="2699101"/>
            <a:ext cx="180000" cy="0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4" name="Connecteur droit 73"/>
          <p:cNvCxnSpPr/>
          <p:nvPr/>
        </p:nvCxnSpPr>
        <p:spPr>
          <a:xfrm rot="5400000">
            <a:off x="2858114" y="2699101"/>
            <a:ext cx="180000" cy="0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/>
          <p:cNvCxnSpPr/>
          <p:nvPr/>
        </p:nvCxnSpPr>
        <p:spPr>
          <a:xfrm flipH="1">
            <a:off x="2696086" y="1270806"/>
            <a:ext cx="0" cy="1348523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8" name="Connecteur droit 77"/>
          <p:cNvCxnSpPr/>
          <p:nvPr/>
        </p:nvCxnSpPr>
        <p:spPr>
          <a:xfrm>
            <a:off x="4427500" y="1997224"/>
            <a:ext cx="0" cy="175312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Connecteur droit 79"/>
          <p:cNvCxnSpPr/>
          <p:nvPr/>
        </p:nvCxnSpPr>
        <p:spPr>
          <a:xfrm>
            <a:off x="4422068" y="1646600"/>
            <a:ext cx="0" cy="175312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Connecteur droit 84"/>
          <p:cNvCxnSpPr/>
          <p:nvPr/>
        </p:nvCxnSpPr>
        <p:spPr>
          <a:xfrm>
            <a:off x="3128610" y="1992921"/>
            <a:ext cx="0" cy="175312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6" name="Connecteur droit 85"/>
          <p:cNvCxnSpPr/>
          <p:nvPr/>
        </p:nvCxnSpPr>
        <p:spPr>
          <a:xfrm>
            <a:off x="3123178" y="1642297"/>
            <a:ext cx="0" cy="175312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2247550" y="2350208"/>
            <a:ext cx="0" cy="729899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" name="Connecteur droit 88"/>
          <p:cNvCxnSpPr/>
          <p:nvPr/>
        </p:nvCxnSpPr>
        <p:spPr>
          <a:xfrm rot="10800000">
            <a:off x="2157550" y="2350208"/>
            <a:ext cx="180000" cy="0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Connecteur droit 89"/>
          <p:cNvCxnSpPr/>
          <p:nvPr/>
        </p:nvCxnSpPr>
        <p:spPr>
          <a:xfrm rot="10800000">
            <a:off x="2152935" y="3080107"/>
            <a:ext cx="180000" cy="0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2" name="Connecteur droit 91"/>
          <p:cNvCxnSpPr/>
          <p:nvPr/>
        </p:nvCxnSpPr>
        <p:spPr>
          <a:xfrm>
            <a:off x="2247550" y="3080107"/>
            <a:ext cx="0" cy="144000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Connecteur droit 92"/>
          <p:cNvCxnSpPr/>
          <p:nvPr/>
        </p:nvCxnSpPr>
        <p:spPr>
          <a:xfrm rot="10800000">
            <a:off x="2157550" y="4520107"/>
            <a:ext cx="180000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5" name="Connecteur droit 94"/>
          <p:cNvCxnSpPr/>
          <p:nvPr/>
        </p:nvCxnSpPr>
        <p:spPr>
          <a:xfrm flipH="1">
            <a:off x="2247550" y="3800108"/>
            <a:ext cx="759311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0" name="Rectangle 99"/>
          <p:cNvSpPr/>
          <p:nvPr/>
        </p:nvSpPr>
        <p:spPr>
          <a:xfrm rot="5400000">
            <a:off x="2614150" y="3620107"/>
            <a:ext cx="180000" cy="360000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1" name="Connecteur droit 100"/>
          <p:cNvCxnSpPr/>
          <p:nvPr/>
        </p:nvCxnSpPr>
        <p:spPr>
          <a:xfrm rot="5400000">
            <a:off x="2362122" y="3800107"/>
            <a:ext cx="180000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2" name="Connecteur droit 101"/>
          <p:cNvCxnSpPr/>
          <p:nvPr/>
        </p:nvCxnSpPr>
        <p:spPr>
          <a:xfrm rot="5400000">
            <a:off x="2866178" y="3800107"/>
            <a:ext cx="180000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5" name="Connecteur droit 104"/>
          <p:cNvCxnSpPr>
            <a:stCxn id="72" idx="3"/>
            <a:endCxn id="100" idx="1"/>
          </p:cNvCxnSpPr>
          <p:nvPr/>
        </p:nvCxnSpPr>
        <p:spPr>
          <a:xfrm>
            <a:off x="2696086" y="2789101"/>
            <a:ext cx="0" cy="921006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8" name="Connecteur droit 107"/>
          <p:cNvCxnSpPr/>
          <p:nvPr/>
        </p:nvCxnSpPr>
        <p:spPr>
          <a:xfrm flipH="1">
            <a:off x="5281620" y="1268760"/>
            <a:ext cx="0" cy="1348523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9" name="Connecteur droit 108"/>
          <p:cNvCxnSpPr/>
          <p:nvPr/>
        </p:nvCxnSpPr>
        <p:spPr>
          <a:xfrm flipH="1">
            <a:off x="3990040" y="2789101"/>
            <a:ext cx="0" cy="1348523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0" name="Connecteur droit 109"/>
          <p:cNvCxnSpPr/>
          <p:nvPr/>
        </p:nvCxnSpPr>
        <p:spPr>
          <a:xfrm flipH="1">
            <a:off x="5292080" y="2808738"/>
            <a:ext cx="0" cy="1348523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1" name="Connecteur droit 110"/>
          <p:cNvCxnSpPr/>
          <p:nvPr/>
        </p:nvCxnSpPr>
        <p:spPr>
          <a:xfrm flipH="1">
            <a:off x="2690800" y="4137624"/>
            <a:ext cx="3897424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2" name="Connecteur droit 111"/>
          <p:cNvCxnSpPr/>
          <p:nvPr/>
        </p:nvCxnSpPr>
        <p:spPr>
          <a:xfrm>
            <a:off x="2690800" y="3890107"/>
            <a:ext cx="0" cy="247517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4" name="Connecteur droit 113"/>
          <p:cNvCxnSpPr/>
          <p:nvPr/>
        </p:nvCxnSpPr>
        <p:spPr>
          <a:xfrm flipH="1">
            <a:off x="6095538" y="1270806"/>
            <a:ext cx="492686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6" name="Connecteur droit 115"/>
          <p:cNvCxnSpPr/>
          <p:nvPr/>
        </p:nvCxnSpPr>
        <p:spPr>
          <a:xfrm flipV="1">
            <a:off x="6588224" y="1265556"/>
            <a:ext cx="0" cy="2891705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0" name="Connecteur droit 119"/>
          <p:cNvCxnSpPr/>
          <p:nvPr/>
        </p:nvCxnSpPr>
        <p:spPr>
          <a:xfrm>
            <a:off x="4422068" y="3770644"/>
            <a:ext cx="0" cy="36698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2" name="Connecteur droit 121"/>
          <p:cNvCxnSpPr/>
          <p:nvPr/>
        </p:nvCxnSpPr>
        <p:spPr>
          <a:xfrm rot="10800000">
            <a:off x="4326214" y="3770644"/>
            <a:ext cx="180000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3" name="Connecteur droit 122"/>
          <p:cNvCxnSpPr/>
          <p:nvPr/>
        </p:nvCxnSpPr>
        <p:spPr>
          <a:xfrm>
            <a:off x="3133545" y="3770644"/>
            <a:ext cx="0" cy="36698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4" name="Connecteur droit 123"/>
          <p:cNvCxnSpPr/>
          <p:nvPr/>
        </p:nvCxnSpPr>
        <p:spPr>
          <a:xfrm rot="10800000">
            <a:off x="3037691" y="3770644"/>
            <a:ext cx="180000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7" name="Ellipse 126"/>
          <p:cNvSpPr/>
          <p:nvPr/>
        </p:nvSpPr>
        <p:spPr>
          <a:xfrm>
            <a:off x="5825518" y="560306"/>
            <a:ext cx="360040" cy="360040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>
                <a:solidFill>
                  <a:srgbClr val="7030A0"/>
                </a:solidFill>
              </a:rPr>
              <a:t>M</a:t>
            </a:r>
            <a:endParaRPr lang="fr-FR" b="1" dirty="0">
              <a:solidFill>
                <a:srgbClr val="7030A0"/>
              </a:solidFill>
            </a:endParaRPr>
          </a:p>
        </p:txBody>
      </p:sp>
      <p:sp>
        <p:nvSpPr>
          <p:cNvPr id="128" name="ZoneTexte 127"/>
          <p:cNvSpPr txBox="1"/>
          <p:nvPr/>
        </p:nvSpPr>
        <p:spPr>
          <a:xfrm>
            <a:off x="1527101" y="2574125"/>
            <a:ext cx="6205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Axe 1</a:t>
            </a:r>
            <a:endParaRPr lang="fr-FR" sz="1100" dirty="0"/>
          </a:p>
        </p:txBody>
      </p:sp>
      <p:sp>
        <p:nvSpPr>
          <p:cNvPr id="129" name="ZoneTexte 128"/>
          <p:cNvSpPr txBox="1"/>
          <p:nvPr/>
        </p:nvSpPr>
        <p:spPr>
          <a:xfrm>
            <a:off x="1527100" y="3669302"/>
            <a:ext cx="6205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Axe 2</a:t>
            </a:r>
            <a:endParaRPr lang="fr-FR" sz="1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ZoneTexte 129"/>
              <p:cNvSpPr txBox="1"/>
              <p:nvPr/>
            </p:nvSpPr>
            <p:spPr>
              <a:xfrm>
                <a:off x="1861501" y="2080577"/>
                <a:ext cx="76286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50" b="0" i="1" dirty="0" smtClean="0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fr-FR" sz="1050" b="0" i="1" dirty="0" smtClean="0">
                              <a:latin typeface="Cambria Math"/>
                            </a:rPr>
                            <m:t>1</m:t>
                          </m:r>
                          <m:r>
                            <a:rPr lang="fr-FR" sz="1050" b="0" i="1" dirty="0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fr-FR" sz="1050" b="0" i="1" dirty="0" smtClean="0">
                          <a:latin typeface="Cambria Math"/>
                        </a:rPr>
                        <m:t>=12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130" name="ZoneTexte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501" y="2080577"/>
                <a:ext cx="762865" cy="2616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ZoneTexte 130"/>
              <p:cNvSpPr txBox="1"/>
              <p:nvPr/>
            </p:nvSpPr>
            <p:spPr>
              <a:xfrm>
                <a:off x="2337550" y="4389302"/>
                <a:ext cx="76286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50" b="0" i="1" dirty="0" smtClean="0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fr-FR" sz="1050" b="0" i="1" dirty="0" smtClean="0">
                              <a:latin typeface="Cambria Math"/>
                            </a:rPr>
                            <m:t>2</m:t>
                          </m:r>
                          <m:r>
                            <a:rPr lang="fr-FR" sz="1050" b="0" i="1" dirty="0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fr-FR" sz="1050" b="0" i="1" dirty="0" smtClean="0">
                          <a:latin typeface="Cambria Math"/>
                        </a:rPr>
                        <m:t>=24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131" name="ZoneTexte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7550" y="4389302"/>
                <a:ext cx="762865" cy="25391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ZoneTexte 131"/>
              <p:cNvSpPr txBox="1"/>
              <p:nvPr/>
            </p:nvSpPr>
            <p:spPr>
              <a:xfrm>
                <a:off x="2773640" y="3255993"/>
                <a:ext cx="76286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50" b="0" i="1" dirty="0" smtClean="0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fr-FR" sz="1050" b="0" i="1" dirty="0" smtClean="0">
                              <a:latin typeface="Cambria Math"/>
                            </a:rPr>
                            <m:t>1</m:t>
                          </m:r>
                          <m:r>
                            <a:rPr lang="fr-FR" sz="1050" b="0" i="1" dirty="0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fr-FR" sz="1050" b="0" i="1" dirty="0" smtClean="0">
                          <a:latin typeface="Cambria Math"/>
                        </a:rPr>
                        <m:t>=15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132" name="ZoneTexte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640" y="3255993"/>
                <a:ext cx="762865" cy="2616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ZoneTexte 133"/>
              <p:cNvSpPr txBox="1"/>
              <p:nvPr/>
            </p:nvSpPr>
            <p:spPr>
              <a:xfrm>
                <a:off x="3112359" y="3641128"/>
                <a:ext cx="76286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50" b="0" i="1" dirty="0" smtClean="0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fr-FR" sz="1050" b="0" i="1" dirty="0" smtClean="0">
                              <a:latin typeface="Cambria Math"/>
                            </a:rPr>
                            <m:t>0</m:t>
                          </m:r>
                          <m:r>
                            <a:rPr lang="fr-FR" sz="1050" b="0" i="1" dirty="0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fr-FR" sz="1050" b="0" i="1" dirty="0" smtClean="0">
                          <a:latin typeface="Cambria Math"/>
                        </a:rPr>
                        <m:t>=78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134" name="ZoneTexte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2359" y="3641128"/>
                <a:ext cx="762865" cy="2616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ZoneTexte 134"/>
              <p:cNvSpPr txBox="1"/>
              <p:nvPr/>
            </p:nvSpPr>
            <p:spPr>
              <a:xfrm>
                <a:off x="4478599" y="3641128"/>
                <a:ext cx="76286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50" b="0" i="1" dirty="0" smtClean="0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fr-FR" sz="1050" b="0" i="1" dirty="0" smtClean="0">
                              <a:latin typeface="Cambria Math"/>
                            </a:rPr>
                            <m:t>0</m:t>
                          </m:r>
                          <m:r>
                            <a:rPr lang="fr-FR" sz="1050" b="0" i="1" dirty="0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  <m:r>
                        <a:rPr lang="fr-FR" sz="1050" b="0" i="1" dirty="0" smtClean="0">
                          <a:latin typeface="Cambria Math"/>
                        </a:rPr>
                        <m:t>=78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135" name="ZoneTexte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599" y="3641128"/>
                <a:ext cx="762865" cy="2616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ZoneTexte 135"/>
              <p:cNvSpPr txBox="1"/>
              <p:nvPr/>
            </p:nvSpPr>
            <p:spPr>
              <a:xfrm>
                <a:off x="4428004" y="3122305"/>
                <a:ext cx="76286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50" b="0" i="1" dirty="0" smtClean="0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fr-FR" sz="1050" b="0" i="1" dirty="0" smtClean="0">
                              <a:latin typeface="Cambria Math"/>
                            </a:rPr>
                            <m:t>4</m:t>
                          </m:r>
                          <m:r>
                            <a:rPr lang="fr-FR" sz="1050" b="0" i="1" dirty="0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fr-FR" sz="1050" b="0" i="1" dirty="0" smtClean="0">
                          <a:latin typeface="Cambria Math"/>
                        </a:rPr>
                        <m:t>=15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136" name="ZoneTexte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8004" y="3122305"/>
                <a:ext cx="762865" cy="2616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ZoneTexte 136"/>
              <p:cNvSpPr txBox="1"/>
              <p:nvPr/>
            </p:nvSpPr>
            <p:spPr>
              <a:xfrm>
                <a:off x="5784033" y="3277588"/>
                <a:ext cx="76286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50" b="0" i="1" dirty="0" smtClean="0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fr-FR" sz="1050" b="0" i="1" dirty="0" smtClean="0">
                              <a:latin typeface="Cambria Math"/>
                            </a:rPr>
                            <m:t>6</m:t>
                          </m:r>
                          <m:r>
                            <a:rPr lang="fr-FR" sz="1050" b="0" i="1" dirty="0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fr-FR" sz="1050" b="0" i="1" dirty="0" smtClean="0">
                          <a:latin typeface="Cambria Math"/>
                        </a:rPr>
                        <m:t>=27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137" name="ZoneTexte 1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4033" y="3277588"/>
                <a:ext cx="762865" cy="2616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ZoneTexte 137"/>
              <p:cNvSpPr txBox="1"/>
              <p:nvPr/>
            </p:nvSpPr>
            <p:spPr>
              <a:xfrm>
                <a:off x="5915538" y="2059777"/>
                <a:ext cx="76286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50" b="0" i="1" dirty="0" smtClean="0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fr-FR" sz="1050" b="0" i="1" dirty="0" smtClean="0">
                              <a:latin typeface="Cambria Math"/>
                            </a:rPr>
                            <m:t>7</m:t>
                          </m:r>
                          <m:r>
                            <a:rPr lang="fr-FR" sz="1050" b="0" i="1" dirty="0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fr-FR" sz="1050" b="0" i="1" dirty="0" smtClean="0">
                          <a:latin typeface="Cambria Math"/>
                        </a:rPr>
                        <m:t>=10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138" name="ZoneTexte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538" y="2059777"/>
                <a:ext cx="762865" cy="26161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758265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67</Words>
  <Application>Microsoft Office PowerPoint</Application>
  <PresentationFormat>Affichage à l'écran (4:3)</PresentationFormat>
  <Paragraphs>15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pt_ptsi</dc:creator>
  <cp:lastModifiedBy>pt_ptsi</cp:lastModifiedBy>
  <cp:revision>10</cp:revision>
  <dcterms:created xsi:type="dcterms:W3CDTF">2016-03-09T10:09:42Z</dcterms:created>
  <dcterms:modified xsi:type="dcterms:W3CDTF">2016-03-09T10:46:53Z</dcterms:modified>
</cp:coreProperties>
</file>