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540" y="2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Connecteur droit 139"/>
          <p:cNvCxnSpPr/>
          <p:nvPr/>
        </p:nvCxnSpPr>
        <p:spPr>
          <a:xfrm>
            <a:off x="3203848" y="2306248"/>
            <a:ext cx="0" cy="81032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Forme libre 138"/>
          <p:cNvSpPr/>
          <p:nvPr/>
        </p:nvSpPr>
        <p:spPr>
          <a:xfrm rot="16200000">
            <a:off x="4505590" y="2644101"/>
            <a:ext cx="531284" cy="126327"/>
          </a:xfrm>
          <a:custGeom>
            <a:avLst/>
            <a:gdLst>
              <a:gd name="connsiteX0" fmla="*/ 0 w 1003300"/>
              <a:gd name="connsiteY0" fmla="*/ 0 h 154122"/>
              <a:gd name="connsiteX1" fmla="*/ 254000 w 1003300"/>
              <a:gd name="connsiteY1" fmla="*/ 127000 h 154122"/>
              <a:gd name="connsiteX2" fmla="*/ 527050 w 1003300"/>
              <a:gd name="connsiteY2" fmla="*/ 88900 h 154122"/>
              <a:gd name="connsiteX3" fmla="*/ 787400 w 1003300"/>
              <a:gd name="connsiteY3" fmla="*/ 152400 h 154122"/>
              <a:gd name="connsiteX4" fmla="*/ 1003300 w 1003300"/>
              <a:gd name="connsiteY4" fmla="*/ 6350 h 15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00" h="154122">
                <a:moveTo>
                  <a:pt x="0" y="0"/>
                </a:moveTo>
                <a:cubicBezTo>
                  <a:pt x="83079" y="56091"/>
                  <a:pt x="166158" y="112183"/>
                  <a:pt x="254000" y="127000"/>
                </a:cubicBezTo>
                <a:cubicBezTo>
                  <a:pt x="341842" y="141817"/>
                  <a:pt x="438150" y="84667"/>
                  <a:pt x="527050" y="88900"/>
                </a:cubicBezTo>
                <a:cubicBezTo>
                  <a:pt x="615950" y="93133"/>
                  <a:pt x="708025" y="166158"/>
                  <a:pt x="787400" y="152400"/>
                </a:cubicBezTo>
                <a:cubicBezTo>
                  <a:pt x="866775" y="138642"/>
                  <a:pt x="935037" y="72496"/>
                  <a:pt x="1003300" y="6350"/>
                </a:cubicBezTo>
              </a:path>
            </a:pathLst>
          </a:custGeom>
          <a:solidFill>
            <a:srgbClr val="F9D5D5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3923927" y="1672942"/>
            <a:ext cx="0" cy="53843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203848" y="1935387"/>
            <a:ext cx="720079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547850" y="2449964"/>
            <a:ext cx="0" cy="152836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 descr="C:\Enseignement\GitHub\Cycle_06_ModelisationResolutionCinematique\Chapitre_05_TrainEpicycloidal\Colles\Colle_03_Redex\images\fig_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85" y="1055408"/>
            <a:ext cx="2542733" cy="33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 rot="5400000">
            <a:off x="4215812" y="2522884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3963784" y="2702884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/>
          <p:nvPr/>
        </p:nvCxnSpPr>
        <p:spPr>
          <a:xfrm rot="5400000">
            <a:off x="4467840" y="2702884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3863919" y="2707283"/>
            <a:ext cx="852097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3923928" y="2211381"/>
            <a:ext cx="0" cy="100800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rot="10800000">
            <a:off x="3833928" y="2211382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rot="10800000">
            <a:off x="3833928" y="3215276"/>
            <a:ext cx="18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/>
          <p:cNvSpPr/>
          <p:nvPr/>
        </p:nvSpPr>
        <p:spPr>
          <a:xfrm rot="5400000">
            <a:off x="3437863" y="1755387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/>
          <p:cNvCxnSpPr/>
          <p:nvPr/>
        </p:nvCxnSpPr>
        <p:spPr>
          <a:xfrm rot="5400000">
            <a:off x="3185835" y="1935387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/>
          <p:cNvCxnSpPr/>
          <p:nvPr/>
        </p:nvCxnSpPr>
        <p:spPr>
          <a:xfrm rot="5400000">
            <a:off x="3689891" y="1935387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3203848" y="1602342"/>
            <a:ext cx="0" cy="6922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/>
          <p:cNvCxnSpPr/>
          <p:nvPr/>
        </p:nvCxnSpPr>
        <p:spPr>
          <a:xfrm rot="10800000">
            <a:off x="3836398" y="1672942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Connecteur droit 117"/>
          <p:cNvCxnSpPr/>
          <p:nvPr/>
        </p:nvCxnSpPr>
        <p:spPr>
          <a:xfrm rot="10800000">
            <a:off x="3113848" y="1590432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/>
          <p:cNvCxnSpPr/>
          <p:nvPr/>
        </p:nvCxnSpPr>
        <p:spPr>
          <a:xfrm rot="10800000">
            <a:off x="3113848" y="2302320"/>
            <a:ext cx="18000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Rectangle 120"/>
          <p:cNvSpPr/>
          <p:nvPr/>
        </p:nvSpPr>
        <p:spPr>
          <a:xfrm rot="5400000">
            <a:off x="2602048" y="2524774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/>
          <p:nvPr/>
        </p:nvCxnSpPr>
        <p:spPr>
          <a:xfrm rot="5400000">
            <a:off x="2854076" y="2704774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Connecteur droit 132"/>
          <p:cNvCxnSpPr/>
          <p:nvPr/>
        </p:nvCxnSpPr>
        <p:spPr>
          <a:xfrm flipH="1">
            <a:off x="2359791" y="2707312"/>
            <a:ext cx="1460705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Connecteur droit 140"/>
          <p:cNvCxnSpPr/>
          <p:nvPr/>
        </p:nvCxnSpPr>
        <p:spPr>
          <a:xfrm rot="10800000">
            <a:off x="3112747" y="3112443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>
            <a:endCxn id="106" idx="1"/>
          </p:cNvCxnSpPr>
          <p:nvPr/>
        </p:nvCxnSpPr>
        <p:spPr>
          <a:xfrm>
            <a:off x="3527863" y="1403950"/>
            <a:ext cx="0" cy="44143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Groupe 58"/>
          <p:cNvGrpSpPr/>
          <p:nvPr/>
        </p:nvGrpSpPr>
        <p:grpSpPr>
          <a:xfrm>
            <a:off x="2689552" y="1259950"/>
            <a:ext cx="1616261" cy="1352934"/>
            <a:chOff x="2689552" y="1259950"/>
            <a:chExt cx="1616261" cy="1352934"/>
          </a:xfrm>
        </p:grpSpPr>
        <p:cxnSp>
          <p:nvCxnSpPr>
            <p:cNvPr id="116" name="Connecteur droit 115"/>
            <p:cNvCxnSpPr/>
            <p:nvPr/>
          </p:nvCxnSpPr>
          <p:spPr>
            <a:xfrm flipV="1">
              <a:off x="2689552" y="1259950"/>
              <a:ext cx="1248" cy="134285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flipH="1">
              <a:off x="2692048" y="1259950"/>
              <a:ext cx="43905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3115202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>
              <a:off x="3251324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3384872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3520994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3654542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H="1">
              <a:off x="3790664" y="1259950"/>
              <a:ext cx="144015" cy="144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/>
            <p:cNvCxnSpPr>
              <a:endCxn id="84" idx="1"/>
            </p:cNvCxnSpPr>
            <p:nvPr/>
          </p:nvCxnSpPr>
          <p:spPr>
            <a:xfrm>
              <a:off x="4305812" y="1267602"/>
              <a:ext cx="0" cy="1345282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3934679" y="1270806"/>
              <a:ext cx="371134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5" name="Connecteur droit 154"/>
          <p:cNvCxnSpPr/>
          <p:nvPr/>
        </p:nvCxnSpPr>
        <p:spPr>
          <a:xfrm>
            <a:off x="2690800" y="2780187"/>
            <a:ext cx="1248" cy="134285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 flipH="1" flipV="1">
            <a:off x="2693296" y="4123037"/>
            <a:ext cx="43905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3116450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necteur droit 157"/>
          <p:cNvCxnSpPr/>
          <p:nvPr/>
        </p:nvCxnSpPr>
        <p:spPr>
          <a:xfrm flipH="1" flipV="1">
            <a:off x="3252572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Connecteur droit 158"/>
          <p:cNvCxnSpPr/>
          <p:nvPr/>
        </p:nvCxnSpPr>
        <p:spPr>
          <a:xfrm flipV="1">
            <a:off x="3386120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necteur droit 159"/>
          <p:cNvCxnSpPr/>
          <p:nvPr/>
        </p:nvCxnSpPr>
        <p:spPr>
          <a:xfrm flipH="1" flipV="1">
            <a:off x="3522242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Connecteur droit 160"/>
          <p:cNvCxnSpPr/>
          <p:nvPr/>
        </p:nvCxnSpPr>
        <p:spPr>
          <a:xfrm flipV="1">
            <a:off x="3655790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eur droit 161"/>
          <p:cNvCxnSpPr/>
          <p:nvPr/>
        </p:nvCxnSpPr>
        <p:spPr>
          <a:xfrm flipH="1" flipV="1">
            <a:off x="3791912" y="3979037"/>
            <a:ext cx="144015" cy="14400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Connecteur droit 162"/>
          <p:cNvCxnSpPr>
            <a:endCxn id="84" idx="3"/>
          </p:cNvCxnSpPr>
          <p:nvPr/>
        </p:nvCxnSpPr>
        <p:spPr>
          <a:xfrm flipH="1" flipV="1">
            <a:off x="4305812" y="2792884"/>
            <a:ext cx="1248" cy="1322502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Connecteur droit 163"/>
          <p:cNvCxnSpPr/>
          <p:nvPr/>
        </p:nvCxnSpPr>
        <p:spPr>
          <a:xfrm flipH="1" flipV="1">
            <a:off x="3935927" y="4112181"/>
            <a:ext cx="371134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Rectangle 165"/>
          <p:cNvSpPr/>
          <p:nvPr/>
        </p:nvSpPr>
        <p:spPr>
          <a:xfrm rot="5400000">
            <a:off x="3457850" y="2519314"/>
            <a:ext cx="180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7" name="Connecteur droit 166"/>
          <p:cNvCxnSpPr/>
          <p:nvPr/>
        </p:nvCxnSpPr>
        <p:spPr>
          <a:xfrm rot="5400000">
            <a:off x="3229675" y="2699314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686025" y="2699314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3547850" y="2456265"/>
            <a:ext cx="316069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3862671" y="2456265"/>
            <a:ext cx="0" cy="243049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16016" y="2433672"/>
            <a:ext cx="0" cy="53128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3" name="Ellipse 1032"/>
          <p:cNvSpPr/>
          <p:nvPr/>
        </p:nvSpPr>
        <p:spPr>
          <a:xfrm>
            <a:off x="4898095" y="2614848"/>
            <a:ext cx="201066" cy="2010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82" name="Ellipse 181"/>
          <p:cNvSpPr/>
          <p:nvPr/>
        </p:nvSpPr>
        <p:spPr>
          <a:xfrm>
            <a:off x="4025279" y="3859523"/>
            <a:ext cx="201066" cy="201066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1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83" name="Ellipse 182"/>
          <p:cNvSpPr/>
          <p:nvPr/>
        </p:nvSpPr>
        <p:spPr>
          <a:xfrm>
            <a:off x="4013416" y="1847941"/>
            <a:ext cx="201066" cy="20106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84" name="Ellipse 183"/>
          <p:cNvSpPr/>
          <p:nvPr/>
        </p:nvSpPr>
        <p:spPr>
          <a:xfrm>
            <a:off x="2719107" y="2864423"/>
            <a:ext cx="201066" cy="20106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C000"/>
                </a:solidFill>
              </a:rPr>
              <a:t>3</a:t>
            </a:r>
            <a:endParaRPr lang="fr-FR" sz="1200" b="1" dirty="0">
              <a:solidFill>
                <a:srgbClr val="FFC000"/>
              </a:solidFill>
            </a:endParaRPr>
          </a:p>
        </p:txBody>
      </p:sp>
      <p:cxnSp>
        <p:nvCxnSpPr>
          <p:cNvPr id="185" name="Connecteur droit 184"/>
          <p:cNvCxnSpPr/>
          <p:nvPr/>
        </p:nvCxnSpPr>
        <p:spPr>
          <a:xfrm rot="5400000">
            <a:off x="2364078" y="2703556"/>
            <a:ext cx="180000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ZoneTexte 1033"/>
              <p:cNvSpPr txBox="1"/>
              <p:nvPr/>
            </p:nvSpPr>
            <p:spPr>
              <a:xfrm>
                <a:off x="2631064" y="1602342"/>
                <a:ext cx="6447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𝑍</m:t>
                      </m:r>
                      <m:r>
                        <a:rPr lang="fr-FR" sz="1100" b="0" i="1" smtClean="0">
                          <a:latin typeface="Cambria Math"/>
                        </a:rPr>
                        <m:t>=34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034" name="ZoneTexte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64" y="1602342"/>
                <a:ext cx="644792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ZoneTexte 186"/>
              <p:cNvSpPr txBox="1"/>
              <p:nvPr/>
            </p:nvSpPr>
            <p:spPr>
              <a:xfrm>
                <a:off x="3613531" y="1403950"/>
                <a:ext cx="6063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/>
                      </a:rPr>
                      <m:t>𝑍</m:t>
                    </m:r>
                    <m:r>
                      <a:rPr lang="fr-FR" sz="1100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fr-FR" sz="1100" dirty="0" smtClean="0"/>
                  <a:t>1</a:t>
                </a:r>
                <a:endParaRPr lang="fr-FR" sz="1100" dirty="0"/>
              </a:p>
            </p:txBody>
          </p:sp>
        </mc:Choice>
        <mc:Fallback>
          <p:sp>
            <p:nvSpPr>
              <p:cNvPr id="187" name="ZoneTexte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531" y="1403950"/>
                <a:ext cx="606320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ZoneTexte 187"/>
              <p:cNvSpPr txBox="1"/>
              <p:nvPr/>
            </p:nvSpPr>
            <p:spPr>
              <a:xfrm>
                <a:off x="3587174" y="3219381"/>
                <a:ext cx="6447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𝑍</m:t>
                      </m:r>
                      <m:r>
                        <a:rPr lang="fr-FR" sz="1100" b="0" i="1" smtClean="0">
                          <a:latin typeface="Cambria Math"/>
                        </a:rPr>
                        <m:t>=49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88" name="ZoneTexte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174" y="3219381"/>
                <a:ext cx="644792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ZoneTexte 188"/>
              <p:cNvSpPr txBox="1"/>
              <p:nvPr/>
            </p:nvSpPr>
            <p:spPr>
              <a:xfrm>
                <a:off x="2877450" y="3141759"/>
                <a:ext cx="6447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𝑍</m:t>
                      </m:r>
                      <m:r>
                        <a:rPr lang="fr-FR" sz="1100" b="0" i="1" smtClean="0">
                          <a:latin typeface="Cambria Math"/>
                        </a:rPr>
                        <m:t>=4</m:t>
                      </m:r>
                      <m:r>
                        <a:rPr lang="fr-FR" sz="1100" b="0" i="0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89" name="ZoneTexte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450" y="3141759"/>
                <a:ext cx="64479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82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17</cp:revision>
  <dcterms:created xsi:type="dcterms:W3CDTF">2016-03-09T10:09:42Z</dcterms:created>
  <dcterms:modified xsi:type="dcterms:W3CDTF">2016-03-09T19:50:12Z</dcterms:modified>
</cp:coreProperties>
</file>