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ccolade ouvrante 31"/>
          <p:cNvSpPr/>
          <p:nvPr/>
        </p:nvSpPr>
        <p:spPr>
          <a:xfrm rot="4158584">
            <a:off x="4478021" y="1840565"/>
            <a:ext cx="216024" cy="811349"/>
          </a:xfrm>
          <a:prstGeom prst="leftBrace">
            <a:avLst>
              <a:gd name="adj1" fmla="val 36816"/>
              <a:gd name="adj2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36099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4355976" y="3933056"/>
            <a:ext cx="1620180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5184068" y="177281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976156" y="1772816"/>
            <a:ext cx="0" cy="216024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976156" y="3140968"/>
            <a:ext cx="25202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228184" y="2852936"/>
            <a:ext cx="1311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 ensembles électriques orientés à 135°</a:t>
            </a:r>
            <a:endParaRPr lang="fr-FR" sz="1100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6228184" y="2852936"/>
            <a:ext cx="0" cy="60016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704308" y="1844824"/>
            <a:ext cx="723676" cy="25202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843808" y="1714019"/>
            <a:ext cx="860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Débitmètre</a:t>
            </a:r>
            <a:endParaRPr lang="fr-FR" sz="1100" dirty="0"/>
          </a:p>
        </p:txBody>
      </p:sp>
      <p:sp>
        <p:nvSpPr>
          <p:cNvPr id="28" name="Accolade ouvrante 27"/>
          <p:cNvSpPr/>
          <p:nvPr/>
        </p:nvSpPr>
        <p:spPr>
          <a:xfrm rot="4158584">
            <a:off x="3103432" y="1756332"/>
            <a:ext cx="216024" cy="2089880"/>
          </a:xfrm>
          <a:prstGeom prst="leftBrace">
            <a:avLst>
              <a:gd name="adj1" fmla="val 36816"/>
              <a:gd name="adj2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195736" y="2263445"/>
            <a:ext cx="1158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Ensemble </a:t>
            </a:r>
            <a:r>
              <a:rPr lang="fr-FR" sz="1100" dirty="0" err="1" smtClean="0"/>
              <a:t>tranquiliseur</a:t>
            </a:r>
            <a:r>
              <a:rPr lang="fr-FR" sz="1100" dirty="0" smtClean="0"/>
              <a:t> d’écoulement</a:t>
            </a:r>
            <a:endParaRPr lang="fr-FR" sz="1100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1574719" y="3798412"/>
            <a:ext cx="940891" cy="337656"/>
          </a:xfrm>
          <a:prstGeom prst="straightConnector1">
            <a:avLst/>
          </a:prstGeom>
          <a:ln w="41275" cmpd="dbl"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20426725">
            <a:off x="1226319" y="3627580"/>
            <a:ext cx="1158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Sens d’écoulement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0637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3</cp:revision>
  <dcterms:created xsi:type="dcterms:W3CDTF">2016-03-09T08:17:26Z</dcterms:created>
  <dcterms:modified xsi:type="dcterms:W3CDTF">2016-03-09T09:00:12Z</dcterms:modified>
</cp:coreProperties>
</file>