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1383246"/>
            <a:ext cx="4392488" cy="2507332"/>
            <a:chOff x="4355976" y="1196752"/>
            <a:chExt cx="4392488" cy="2507332"/>
          </a:xfrm>
        </p:grpSpPr>
        <p:sp>
          <p:nvSpPr>
            <p:cNvPr id="12" name="Arc 11"/>
            <p:cNvSpPr/>
            <p:nvPr/>
          </p:nvSpPr>
          <p:spPr>
            <a:xfrm flipV="1">
              <a:off x="4355976" y="1851509"/>
              <a:ext cx="1800200" cy="1080120"/>
            </a:xfrm>
            <a:prstGeom prst="arc">
              <a:avLst>
                <a:gd name="adj1" fmla="val 17518208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/>
            <p:cNvSpPr/>
            <p:nvPr/>
          </p:nvSpPr>
          <p:spPr>
            <a:xfrm flipH="1" flipV="1">
              <a:off x="6948264" y="1851509"/>
              <a:ext cx="1800200" cy="1080120"/>
            </a:xfrm>
            <a:prstGeom prst="arc">
              <a:avLst>
                <a:gd name="adj1" fmla="val 17518208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/>
            <p:cNvSpPr/>
            <p:nvPr/>
          </p:nvSpPr>
          <p:spPr>
            <a:xfrm flipH="1" flipV="1">
              <a:off x="6370637" y="1851509"/>
              <a:ext cx="1800200" cy="1600547"/>
            </a:xfrm>
            <a:prstGeom prst="arc">
              <a:avLst>
                <a:gd name="adj1" fmla="val 19015835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6012160" y="2204864"/>
              <a:ext cx="1080120" cy="5040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2"/>
                  </a:solidFill>
                </a:rPr>
                <a:t>Frein de sécurité</a:t>
              </a:r>
              <a:endParaRPr lang="fr-FR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4644008" y="2636912"/>
              <a:ext cx="1080120" cy="5040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2"/>
                  </a:solidFill>
                </a:rPr>
                <a:t>Bâti</a:t>
              </a:r>
              <a:endParaRPr lang="fr-FR" sz="1200" dirty="0">
                <a:solidFill>
                  <a:schemeClr val="tx2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904148" y="3200028"/>
              <a:ext cx="1296144" cy="5040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2"/>
                  </a:solidFill>
                </a:rPr>
                <a:t>Conditions extérieures</a:t>
              </a:r>
              <a:endParaRPr lang="fr-FR" sz="1200" dirty="0">
                <a:solidFill>
                  <a:schemeClr val="tx2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5652120" y="1196752"/>
              <a:ext cx="1800200" cy="1080120"/>
            </a:xfrm>
            <a:prstGeom prst="arc">
              <a:avLst>
                <a:gd name="adj1" fmla="val 1096725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7380312" y="2636912"/>
              <a:ext cx="1080120" cy="5040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2"/>
                  </a:solidFill>
                </a:rPr>
                <a:t>Energie</a:t>
              </a:r>
              <a:endParaRPr lang="fr-FR" sz="1200" dirty="0">
                <a:solidFill>
                  <a:schemeClr val="tx2"/>
                </a:solidFill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4932040" y="1460612"/>
              <a:ext cx="1080120" cy="5040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2"/>
                  </a:solidFill>
                </a:rPr>
                <a:t>Grutier</a:t>
              </a:r>
              <a:endParaRPr lang="fr-FR" sz="1200" dirty="0">
                <a:solidFill>
                  <a:schemeClr val="tx2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7092280" y="1460612"/>
              <a:ext cx="1080120" cy="5040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2"/>
                  </a:solidFill>
                </a:rPr>
                <a:t>Objet à porter</a:t>
              </a:r>
              <a:endParaRPr lang="fr-FR" sz="1200" dirty="0">
                <a:solidFill>
                  <a:schemeClr val="tx2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72100" y="2000086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FS1</a:t>
              </a:r>
              <a:endParaRPr lang="fr-FR" sz="1200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603143" y="249841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FS2</a:t>
              </a:r>
              <a:endParaRPr lang="fr-FR" sz="1200" b="1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054713" y="24894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FS3</a:t>
              </a:r>
              <a:endParaRPr lang="fr-FR" sz="1200" b="1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420147" y="286341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FS4</a:t>
              </a:r>
              <a:endParaRPr lang="fr-FR" sz="1200" b="1" dirty="0"/>
            </a:p>
          </p:txBody>
        </p:sp>
      </p:grp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734608"/>
              </p:ext>
            </p:extLst>
          </p:nvPr>
        </p:nvGraphicFramePr>
        <p:xfrm>
          <a:off x="4272768" y="2867805"/>
          <a:ext cx="4871232" cy="10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88"/>
                <a:gridCol w="1728192"/>
                <a:gridCol w="1368152"/>
                <a:gridCol w="9716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Fonction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Niveau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FS</a:t>
                      </a:r>
                      <a:r>
                        <a:rPr lang="fr-FR" sz="1200" b="1" baseline="0" dirty="0" smtClean="0"/>
                        <a:t> 1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Permettre au grutier de freiner la chute des objets à porter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Poids maximal</a:t>
                      </a:r>
                      <a:r>
                        <a:rPr lang="fr-FR" sz="1200" baseline="0" dirty="0" smtClean="0"/>
                        <a:t> des objets à porter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60 000 N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4283968" y="1853909"/>
            <a:ext cx="4860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FS 1 : Permettre au grutier de freiner la chute des objets à porter</a:t>
            </a:r>
          </a:p>
          <a:p>
            <a:r>
              <a:rPr lang="fr-FR" sz="1200" b="1" dirty="0" smtClean="0"/>
              <a:t>FS 2 : S’adapter au bâti</a:t>
            </a:r>
          </a:p>
          <a:p>
            <a:r>
              <a:rPr lang="fr-FR" sz="1200" b="1" dirty="0" smtClean="0"/>
              <a:t>FS 3 : S’adapter à l’énergie</a:t>
            </a:r>
          </a:p>
          <a:p>
            <a:r>
              <a:rPr lang="fr-FR" sz="1200" b="1" dirty="0" smtClean="0"/>
              <a:t>FS 4 : Résister aux conditions extérieures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969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843808" y="3832906"/>
            <a:ext cx="360040" cy="333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09023" y="3833707"/>
            <a:ext cx="360040" cy="333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131840" y="3280609"/>
            <a:ext cx="1440160" cy="1440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4211960" y="3981321"/>
            <a:ext cx="0" cy="14401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699792" y="4718454"/>
            <a:ext cx="288032" cy="28803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699792" y="5229200"/>
            <a:ext cx="288032" cy="108012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699792" y="5229200"/>
            <a:ext cx="28803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4" idx="4"/>
          </p:cNvCxnSpPr>
          <p:nvPr/>
        </p:nvCxnSpPr>
        <p:spPr>
          <a:xfrm flipV="1">
            <a:off x="2843808" y="5006486"/>
            <a:ext cx="0" cy="22271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716016" y="4718454"/>
            <a:ext cx="288032" cy="28803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716016" y="5229200"/>
            <a:ext cx="288032" cy="108012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716016" y="5229200"/>
            <a:ext cx="28803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4" idx="0"/>
            <a:endCxn id="13" idx="4"/>
          </p:cNvCxnSpPr>
          <p:nvPr/>
        </p:nvCxnSpPr>
        <p:spPr>
          <a:xfrm flipV="1">
            <a:off x="4860032" y="5006486"/>
            <a:ext cx="0" cy="22271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868144" y="4718454"/>
            <a:ext cx="288032" cy="28803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868144" y="5229200"/>
            <a:ext cx="288032" cy="108012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5868144" y="5229200"/>
            <a:ext cx="28803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8" idx="0"/>
            <a:endCxn id="17" idx="4"/>
          </p:cNvCxnSpPr>
          <p:nvPr/>
        </p:nvCxnSpPr>
        <p:spPr>
          <a:xfrm flipV="1">
            <a:off x="6012160" y="5006486"/>
            <a:ext cx="0" cy="22271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2699792" y="2992577"/>
            <a:ext cx="288032" cy="28803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716016" y="2973209"/>
            <a:ext cx="288032" cy="28803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775537" y="3924306"/>
            <a:ext cx="152766" cy="15276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775537" y="4162760"/>
            <a:ext cx="144016" cy="54006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3775537" y="4162760"/>
            <a:ext cx="14401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25" idx="0"/>
            <a:endCxn id="24" idx="4"/>
          </p:cNvCxnSpPr>
          <p:nvPr/>
        </p:nvCxnSpPr>
        <p:spPr>
          <a:xfrm flipV="1">
            <a:off x="3847545" y="4077072"/>
            <a:ext cx="4375" cy="856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483130" y="3636274"/>
            <a:ext cx="728830" cy="72883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5794367" y="3431544"/>
            <a:ext cx="0" cy="11521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794367" y="4581128"/>
            <a:ext cx="4338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6228184" y="3431544"/>
            <a:ext cx="0" cy="11521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794367" y="3429000"/>
            <a:ext cx="1457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084168" y="3431544"/>
            <a:ext cx="14401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868144" y="4162760"/>
            <a:ext cx="28803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51" idx="4"/>
          </p:cNvCxnSpPr>
          <p:nvPr/>
        </p:nvCxnSpPr>
        <p:spPr>
          <a:xfrm flipV="1">
            <a:off x="6012160" y="2348880"/>
            <a:ext cx="0" cy="1808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5868144" y="2060848"/>
            <a:ext cx="288032" cy="28803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5940152" y="2132856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23" idx="7"/>
            <a:endCxn id="51" idx="3"/>
          </p:cNvCxnSpPr>
          <p:nvPr/>
        </p:nvCxnSpPr>
        <p:spPr>
          <a:xfrm flipV="1">
            <a:off x="4961867" y="2306699"/>
            <a:ext cx="948458" cy="70869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22" idx="7"/>
            <a:endCxn id="51" idx="2"/>
          </p:cNvCxnSpPr>
          <p:nvPr/>
        </p:nvCxnSpPr>
        <p:spPr>
          <a:xfrm flipV="1">
            <a:off x="2945643" y="2204864"/>
            <a:ext cx="2922501" cy="829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endCxn id="22" idx="4"/>
          </p:cNvCxnSpPr>
          <p:nvPr/>
        </p:nvCxnSpPr>
        <p:spPr>
          <a:xfrm flipV="1">
            <a:off x="2843808" y="3280609"/>
            <a:ext cx="0" cy="14401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4872656" y="3261241"/>
            <a:ext cx="0" cy="14401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7" idx="0"/>
          </p:cNvCxnSpPr>
          <p:nvPr/>
        </p:nvCxnSpPr>
        <p:spPr>
          <a:xfrm flipV="1">
            <a:off x="6012160" y="4581128"/>
            <a:ext cx="0" cy="1373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6258379" y="4000689"/>
            <a:ext cx="28803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C00000"/>
                </a:solidFill>
              </a:rPr>
              <a:t>1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6054139" y="2890742"/>
            <a:ext cx="288032" cy="28803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70C0"/>
                </a:solidFill>
              </a:rPr>
              <a:t>2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5292080" y="2727358"/>
            <a:ext cx="288032" cy="28803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FFC000"/>
                </a:solidFill>
              </a:rPr>
              <a:t>3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972928" y="2348880"/>
            <a:ext cx="288032" cy="28803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2483768" y="3855461"/>
            <a:ext cx="288032" cy="28803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4946544" y="3863575"/>
            <a:ext cx="288032" cy="28803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4139412" y="3051402"/>
            <a:ext cx="288032" cy="28803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chemeClr val="accent6"/>
                </a:solidFill>
              </a:rPr>
              <a:t>7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3878923" y="5421481"/>
            <a:ext cx="666074" cy="666074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6" name="ZoneTexte 85"/>
              <p:cNvSpPr txBox="1"/>
              <p:nvPr/>
            </p:nvSpPr>
            <p:spPr>
              <a:xfrm>
                <a:off x="6084168" y="471845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718454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7" name="ZoneTexte 86"/>
              <p:cNvSpPr txBox="1"/>
              <p:nvPr/>
            </p:nvSpPr>
            <p:spPr>
              <a:xfrm>
                <a:off x="6156176" y="2050975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50975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8" name="ZoneTexte 87"/>
              <p:cNvSpPr txBox="1"/>
              <p:nvPr/>
            </p:nvSpPr>
            <p:spPr>
              <a:xfrm>
                <a:off x="4952051" y="2972832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51" y="2972832"/>
                <a:ext cx="34002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9" name="ZoneTexte 88"/>
              <p:cNvSpPr txBox="1"/>
              <p:nvPr/>
            </p:nvSpPr>
            <p:spPr>
              <a:xfrm>
                <a:off x="2416766" y="2982704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66" y="2982704"/>
                <a:ext cx="355034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0" name="ZoneTexte 89"/>
              <p:cNvSpPr txBox="1"/>
              <p:nvPr/>
            </p:nvSpPr>
            <p:spPr>
              <a:xfrm>
                <a:off x="4961867" y="470858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67" y="4708580"/>
                <a:ext cx="3407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ZoneTexte 90"/>
              <p:cNvSpPr txBox="1"/>
              <p:nvPr/>
            </p:nvSpPr>
            <p:spPr>
              <a:xfrm>
                <a:off x="2923004" y="4711867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04" y="4711867"/>
                <a:ext cx="34394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" name="ZoneTexte 91"/>
              <p:cNvSpPr txBox="1"/>
              <p:nvPr/>
            </p:nvSpPr>
            <p:spPr>
              <a:xfrm>
                <a:off x="2821750" y="3707414"/>
                <a:ext cx="346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50" y="3707414"/>
                <a:ext cx="34644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3" name="ZoneTexte 92"/>
              <p:cNvSpPr txBox="1"/>
              <p:nvPr/>
            </p:nvSpPr>
            <p:spPr>
              <a:xfrm>
                <a:off x="3851920" y="3859814"/>
                <a:ext cx="3552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859814"/>
                <a:ext cx="35522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4" name="ZoneTexte 93"/>
              <p:cNvSpPr txBox="1"/>
              <p:nvPr/>
            </p:nvSpPr>
            <p:spPr>
              <a:xfrm>
                <a:off x="4176998" y="3827432"/>
                <a:ext cx="297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98" y="3827432"/>
                <a:ext cx="297197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5" name="ZoneTexte 94"/>
              <p:cNvSpPr txBox="1"/>
              <p:nvPr/>
            </p:nvSpPr>
            <p:spPr>
              <a:xfrm>
                <a:off x="4511210" y="3859093"/>
                <a:ext cx="361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10" y="3859093"/>
                <a:ext cx="36144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5046" y="5577540"/>
            <a:ext cx="751425" cy="1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2415253" y="4856826"/>
            <a:ext cx="1513" cy="720715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ZoneTexte 97"/>
              <p:cNvSpPr txBox="1"/>
              <p:nvPr/>
            </p:nvSpPr>
            <p:spPr>
              <a:xfrm>
                <a:off x="3085161" y="5426252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61" y="5426252"/>
                <a:ext cx="326371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11765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2250642" y="4581128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42" y="4581128"/>
                <a:ext cx="328808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11765" r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/>
          <p:cNvSpPr/>
          <p:nvPr/>
        </p:nvSpPr>
        <p:spPr>
          <a:xfrm>
            <a:off x="5857884" y="1714488"/>
            <a:ext cx="288032" cy="28803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5607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83</Words>
  <Application>Microsoft Office PowerPoint</Application>
  <PresentationFormat>Affichage à l'écran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22</cp:revision>
  <dcterms:created xsi:type="dcterms:W3CDTF">2012-03-27T16:24:57Z</dcterms:created>
  <dcterms:modified xsi:type="dcterms:W3CDTF">2014-04-14T09:11:02Z</dcterms:modified>
</cp:coreProperties>
</file>