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13/03/2016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13/03/2016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13/03/2016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13/03/2016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13/03/2016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13/03/2016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13/03/2016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ostadoat.fr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Xavier\Desktop\Slide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3604" r="-441" b="41682"/>
          <a:stretch/>
        </p:blipFill>
        <p:spPr bwMode="auto">
          <a:xfrm>
            <a:off x="1609571" y="763772"/>
            <a:ext cx="7534429" cy="251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60848" y="2563772"/>
            <a:ext cx="4121233" cy="235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ZoneTexte 3"/>
          <p:cNvSpPr txBox="1"/>
          <p:nvPr/>
        </p:nvSpPr>
        <p:spPr>
          <a:xfrm rot="16200000">
            <a:off x="672096" y="1727199"/>
            <a:ext cx="2521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i="1" dirty="0"/>
              <a:t>http://www.costadoat.fr</a:t>
            </a:r>
            <a:r>
              <a:rPr lang="fr-FR" sz="1600" b="1" i="1" dirty="0" smtClean="0"/>
              <a:t>/</a:t>
            </a:r>
            <a:endParaRPr lang="fr-FR" sz="1600" b="1" i="1" dirty="0" smtClean="0">
              <a:hlinkClick r:id="rId4"/>
            </a:endParaRPr>
          </a:p>
          <a:p>
            <a:pPr algn="ctr"/>
            <a:endParaRPr lang="fr-FR" sz="16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539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Xavier\Desktop\Slide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603185"/>
            <a:ext cx="4542283" cy="340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93240"/>
            <a:ext cx="4121233" cy="235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67699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Affichage à l'écran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</cp:revision>
  <dcterms:created xsi:type="dcterms:W3CDTF">2016-03-13T19:26:59Z</dcterms:created>
  <dcterms:modified xsi:type="dcterms:W3CDTF">2016-03-13T19:37:15Z</dcterms:modified>
</cp:coreProperties>
</file>