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95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6579-80F8-4189-B706-4ED3D2133A40}" type="datetimeFigureOut">
              <a:rPr lang="fr-FR" smtClean="0"/>
              <a:t>26/07/2016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6ED-F3C3-4B3D-96D5-9F0E2805A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02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636ED-F3C3-4B3D-96D5-9F0E2805A7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4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 rot="10800000">
            <a:off x="2987824" y="2639822"/>
            <a:ext cx="288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2411760" y="980728"/>
            <a:ext cx="1440160" cy="362784"/>
            <a:chOff x="2627784" y="533318"/>
            <a:chExt cx="1440160" cy="576064"/>
          </a:xfrm>
        </p:grpSpPr>
        <p:sp>
          <p:nvSpPr>
            <p:cNvPr id="6" name="Rectangle 5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10800000">
            <a:off x="2411759" y="1915460"/>
            <a:ext cx="1440160" cy="286659"/>
            <a:chOff x="2627784" y="533318"/>
            <a:chExt cx="1440160" cy="576064"/>
          </a:xfrm>
        </p:grpSpPr>
        <p:sp>
          <p:nvSpPr>
            <p:cNvPr id="19" name="Rectangle 18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051720" y="1268760"/>
            <a:ext cx="36004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1340768"/>
            <a:ext cx="1656184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1907704" y="1628800"/>
            <a:ext cx="23042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87824" y="2348880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H="1">
            <a:off x="2843808" y="2420888"/>
            <a:ext cx="576064" cy="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3313388" y="2348880"/>
            <a:ext cx="0" cy="14401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953704" y="2348880"/>
            <a:ext cx="0" cy="14401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133076" y="2492896"/>
            <a:ext cx="0" cy="1440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987824" y="2639806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203847" y="1340768"/>
            <a:ext cx="1" cy="57469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6" idx="1"/>
            <a:endCxn id="6" idx="3"/>
          </p:cNvCxnSpPr>
          <p:nvPr/>
        </p:nvCxnSpPr>
        <p:spPr>
          <a:xfrm>
            <a:off x="2411760" y="1162120"/>
            <a:ext cx="1440160" cy="0"/>
          </a:xfrm>
          <a:prstGeom prst="line">
            <a:avLst/>
          </a:prstGeom>
          <a:ln w="9525"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3104654" y="977834"/>
                <a:ext cx="1201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54" y="977834"/>
                <a:ext cx="120161" cy="184666"/>
              </a:xfrm>
              <a:prstGeom prst="rect">
                <a:avLst/>
              </a:prstGeom>
              <a:blipFill>
                <a:blip r:embed="rId2"/>
                <a:stretch>
                  <a:fillRect l="-30000" r="-25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2999609" y="1432570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09" y="1432570"/>
                <a:ext cx="145553" cy="184666"/>
              </a:xfrm>
              <a:prstGeom prst="rect">
                <a:avLst/>
              </a:prstGeom>
              <a:blipFill>
                <a:blip r:embed="rId3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65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3525792" y="977984"/>
            <a:ext cx="432048" cy="362784"/>
            <a:chOff x="2627784" y="533318"/>
            <a:chExt cx="1440160" cy="576064"/>
          </a:xfrm>
        </p:grpSpPr>
        <p:sp>
          <p:nvSpPr>
            <p:cNvPr id="25" name="Rectangle 24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10800000">
            <a:off x="3525791" y="1912715"/>
            <a:ext cx="432049" cy="286659"/>
            <a:chOff x="2627784" y="533318"/>
            <a:chExt cx="1440160" cy="576064"/>
          </a:xfrm>
        </p:grpSpPr>
        <p:sp>
          <p:nvSpPr>
            <p:cNvPr id="37" name="Rectangle 36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rot="10800000">
            <a:off x="3058596" y="2764911"/>
            <a:ext cx="288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2411760" y="980728"/>
            <a:ext cx="432048" cy="362784"/>
            <a:chOff x="2627784" y="533318"/>
            <a:chExt cx="1440160" cy="576064"/>
          </a:xfrm>
        </p:grpSpPr>
        <p:sp>
          <p:nvSpPr>
            <p:cNvPr id="6" name="Rectangle 5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10800000">
            <a:off x="2411759" y="1915459"/>
            <a:ext cx="432049" cy="286659"/>
            <a:chOff x="2627784" y="533318"/>
            <a:chExt cx="1440160" cy="576064"/>
          </a:xfrm>
        </p:grpSpPr>
        <p:sp>
          <p:nvSpPr>
            <p:cNvPr id="19" name="Rectangle 18"/>
            <p:cNvSpPr/>
            <p:nvPr/>
          </p:nvSpPr>
          <p:spPr>
            <a:xfrm>
              <a:off x="2627784" y="533318"/>
              <a:ext cx="1440160" cy="576064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62778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2627784" y="1109382"/>
              <a:ext cx="14401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4067944" y="533318"/>
              <a:ext cx="0" cy="57606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051720" y="1268760"/>
            <a:ext cx="36004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1340768"/>
            <a:ext cx="1656184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1907704" y="1628800"/>
            <a:ext cx="23042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2" idx="6"/>
            <a:endCxn id="41" idx="2"/>
          </p:cNvCxnSpPr>
          <p:nvPr/>
        </p:nvCxnSpPr>
        <p:spPr>
          <a:xfrm flipV="1">
            <a:off x="2699791" y="2403298"/>
            <a:ext cx="97001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203848" y="2617985"/>
            <a:ext cx="0" cy="1440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058596" y="2764895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2555775" y="2334165"/>
            <a:ext cx="144016" cy="144016"/>
          </a:xfrm>
          <a:prstGeom prst="ellips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2"/>
          <p:cNvSpPr/>
          <p:nvPr/>
        </p:nvSpPr>
        <p:spPr>
          <a:xfrm>
            <a:off x="2518324" y="2293839"/>
            <a:ext cx="218918" cy="218918"/>
          </a:xfrm>
          <a:prstGeom prst="arc">
            <a:avLst>
              <a:gd name="adj1" fmla="val 1112411"/>
              <a:gd name="adj2" fmla="val 10011789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3597831" y="2431520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669807" y="233129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3597831" y="2418161"/>
            <a:ext cx="0" cy="945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597815" y="2512757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3880499" y="2422692"/>
            <a:ext cx="0" cy="945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627784" y="2512757"/>
            <a:ext cx="0" cy="1094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627784" y="2622216"/>
            <a:ext cx="11226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3750434" y="2512757"/>
            <a:ext cx="0" cy="1094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endCxn id="19" idx="2"/>
          </p:cNvCxnSpPr>
          <p:nvPr/>
        </p:nvCxnSpPr>
        <p:spPr>
          <a:xfrm flipH="1">
            <a:off x="2627783" y="1340768"/>
            <a:ext cx="1" cy="57469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25" idx="2"/>
          </p:cNvCxnSpPr>
          <p:nvPr/>
        </p:nvCxnSpPr>
        <p:spPr>
          <a:xfrm flipH="1">
            <a:off x="3737505" y="1340768"/>
            <a:ext cx="0" cy="56741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" idx="1"/>
            <a:endCxn id="6" idx="3"/>
          </p:cNvCxnSpPr>
          <p:nvPr/>
        </p:nvCxnSpPr>
        <p:spPr>
          <a:xfrm>
            <a:off x="2411760" y="1162120"/>
            <a:ext cx="432048" cy="0"/>
          </a:xfrm>
          <a:prstGeom prst="line">
            <a:avLst/>
          </a:prstGeom>
          <a:ln w="9525"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25" idx="1"/>
            <a:endCxn id="25" idx="3"/>
          </p:cNvCxnSpPr>
          <p:nvPr/>
        </p:nvCxnSpPr>
        <p:spPr>
          <a:xfrm>
            <a:off x="3525792" y="1159376"/>
            <a:ext cx="432048" cy="0"/>
          </a:xfrm>
          <a:prstGeom prst="line">
            <a:avLst/>
          </a:prstGeom>
          <a:ln w="9525"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548077" y="950794"/>
                <a:ext cx="1855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077" y="950794"/>
                <a:ext cx="185564" cy="184666"/>
              </a:xfrm>
              <a:prstGeom prst="rect">
                <a:avLst/>
              </a:prstGeom>
              <a:blipFill>
                <a:blip r:embed="rId3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/>
              <p:cNvSpPr txBox="1"/>
              <p:nvPr/>
            </p:nvSpPr>
            <p:spPr>
              <a:xfrm>
                <a:off x="3644723" y="949245"/>
                <a:ext cx="189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23" y="949245"/>
                <a:ext cx="189154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3537071" y="1426249"/>
                <a:ext cx="204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71" y="1426249"/>
                <a:ext cx="204158" cy="184666"/>
              </a:xfrm>
              <a:prstGeom prst="rect">
                <a:avLst/>
              </a:prstGeom>
              <a:blipFill>
                <a:blip r:embed="rId5"/>
                <a:stretch>
                  <a:fillRect l="-17647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2423545" y="1432570"/>
                <a:ext cx="200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45" y="1432570"/>
                <a:ext cx="200568" cy="184666"/>
              </a:xfrm>
              <a:prstGeom prst="rect">
                <a:avLst/>
              </a:prstGeom>
              <a:blipFill>
                <a:blip r:embed="rId6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75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</Words>
  <Application>Microsoft Office PowerPoint</Application>
  <PresentationFormat>Affichage à l'écran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2016-07-26T10:20:47Z</dcterms:created>
  <dcterms:modified xsi:type="dcterms:W3CDTF">2016-07-27T10:46:36Z</dcterms:modified>
</cp:coreProperties>
</file>