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6006" y="-25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F525E-41B1-4D42-8A42-4B8DA0C928B5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570F5-2E3D-4969-A998-186671431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9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570F5-2E3D-4969-A998-1866714315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89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stadoat.f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604" r="-441" b="41682"/>
          <a:stretch/>
        </p:blipFill>
        <p:spPr bwMode="auto">
          <a:xfrm>
            <a:off x="1609571" y="763772"/>
            <a:ext cx="7534429" cy="251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2924944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 rot="16200000">
            <a:off x="672096" y="1727199"/>
            <a:ext cx="252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http://www.costadoat.fr/</a:t>
            </a:r>
            <a:endParaRPr lang="fr-FR" sz="1600" b="1" i="1" dirty="0">
              <a:hlinkClick r:id="rId4"/>
            </a:endParaRPr>
          </a:p>
          <a:p>
            <a:pPr algn="ctr"/>
            <a:endParaRPr lang="fr-FR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3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03185"/>
            <a:ext cx="4542283" cy="34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3240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3431728" y="2758827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5340375" y="2780928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707904" y="2939233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701058" y="4437112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5628305" y="4437112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5640635" y="3193924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572001" y="1278209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3131840" y="1268760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69168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41176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331640" y="54362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691680" y="1981622"/>
            <a:ext cx="72008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691680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339752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761577" y="2057822"/>
            <a:ext cx="57817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051720" y="-243408"/>
            <a:ext cx="0" cy="238464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104364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>
            <a:off x="248380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331640" y="-3238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761577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339752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91680" y="692696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691680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1760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691680" y="255620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907704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217141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051720" y="256618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27684" y="255620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851921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72001" y="1268760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31840" y="126876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31840" y="198884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31840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92080" y="1257807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4211960" y="1196752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923928" y="1274236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499992" y="1269683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99992" y="2710568"/>
            <a:ext cx="780747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80343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>
            <a:off x="3923928" y="2712533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499992" y="2706595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200617" y="2635049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810" y="2718010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572000" y="2707185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7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572098" y="2000745"/>
            <a:ext cx="45719" cy="70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3798382" y="1996900"/>
            <a:ext cx="45719" cy="70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496504" y="2710568"/>
            <a:ext cx="784236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riangle rectangle 86"/>
          <p:cNvSpPr/>
          <p:nvPr/>
        </p:nvSpPr>
        <p:spPr>
          <a:xfrm flipV="1">
            <a:off x="4497110" y="3212974"/>
            <a:ext cx="63547" cy="7200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797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riangle rectangle 46"/>
          <p:cNvSpPr/>
          <p:nvPr/>
        </p:nvSpPr>
        <p:spPr>
          <a:xfrm flipH="1" flipV="1">
            <a:off x="3851919" y="3212975"/>
            <a:ext cx="63547" cy="7200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3847282" y="2696104"/>
            <a:ext cx="724718" cy="51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 flipH="1">
            <a:off x="4593208" y="1999210"/>
            <a:ext cx="687530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flipH="1">
            <a:off x="3120497" y="1989761"/>
            <a:ext cx="686476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grpSp>
        <p:nvGrpSpPr>
          <p:cNvPr id="2" name="Groupe 1"/>
          <p:cNvGrpSpPr/>
          <p:nvPr/>
        </p:nvGrpSpPr>
        <p:grpSpPr>
          <a:xfrm>
            <a:off x="3485530" y="1208456"/>
            <a:ext cx="1440160" cy="2364560"/>
            <a:chOff x="1331640" y="-243408"/>
            <a:chExt cx="1440160" cy="236456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691680" y="548680"/>
              <a:ext cx="0" cy="121243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2411760" y="548680"/>
              <a:ext cx="0" cy="121243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331640" y="54362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86687" y="1761112"/>
              <a:ext cx="72008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691680" y="176111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2339752" y="176111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761577" y="1833120"/>
              <a:ext cx="578175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051720" y="-243408"/>
              <a:ext cx="0" cy="236456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104364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>
              <a:off x="248380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1331640" y="-3238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1761577" y="692696"/>
              <a:ext cx="0" cy="11404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339752" y="692696"/>
              <a:ext cx="0" cy="1144616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691680" y="692696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691680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411760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1691680" y="255620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907704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2217141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>
              <a:off x="2051720" y="256618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1698030" y="255620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413583" y="1761112"/>
              <a:ext cx="1" cy="2160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1693392" y="1761112"/>
              <a:ext cx="1" cy="2160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1761577" y="1833120"/>
              <a:ext cx="0" cy="1349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2342613" y="1833119"/>
              <a:ext cx="0" cy="1349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/>
          <p:cNvCxnSpPr/>
          <p:nvPr/>
        </p:nvCxnSpPr>
        <p:spPr>
          <a:xfrm>
            <a:off x="3813324" y="1995902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93208" y="1989761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20497" y="1996111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4565650" y="2709841"/>
            <a:ext cx="71508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20497" y="1989761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80737" y="1978808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7313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4578350" y="1999210"/>
            <a:ext cx="10017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Jeu entre la vis et la pièce intermédiaire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4617817" y="2793626"/>
            <a:ext cx="100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Seule la dernière pièce de l’assemblage est taraudée</a:t>
            </a:r>
          </a:p>
        </p:txBody>
      </p:sp>
    </p:spTree>
    <p:extLst>
      <p:ext uri="{BB962C8B-B14F-4D97-AF65-F5344CB8AC3E}">
        <p14:creationId xmlns:p14="http://schemas.microsoft.com/office/powerpoint/2010/main" val="181292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e libre 165"/>
          <p:cNvSpPr/>
          <p:nvPr/>
        </p:nvSpPr>
        <p:spPr>
          <a:xfrm>
            <a:off x="2362200" y="1270000"/>
            <a:ext cx="679714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129729" y="1268760"/>
            <a:ext cx="0" cy="7200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orme libre 158"/>
          <p:cNvSpPr/>
          <p:nvPr/>
        </p:nvSpPr>
        <p:spPr>
          <a:xfrm>
            <a:off x="2746375" y="1489075"/>
            <a:ext cx="457200" cy="301625"/>
          </a:xfrm>
          <a:custGeom>
            <a:avLst/>
            <a:gdLst>
              <a:gd name="connsiteX0" fmla="*/ 454025 w 457200"/>
              <a:gd name="connsiteY0" fmla="*/ 15875 h 301625"/>
              <a:gd name="connsiteX1" fmla="*/ 403225 w 457200"/>
              <a:gd name="connsiteY1" fmla="*/ 12700 h 301625"/>
              <a:gd name="connsiteX2" fmla="*/ 269875 w 457200"/>
              <a:gd name="connsiteY2" fmla="*/ 6350 h 301625"/>
              <a:gd name="connsiteX3" fmla="*/ 200025 w 457200"/>
              <a:gd name="connsiteY3" fmla="*/ 0 h 301625"/>
              <a:gd name="connsiteX4" fmla="*/ 127000 w 457200"/>
              <a:gd name="connsiteY4" fmla="*/ 3175 h 301625"/>
              <a:gd name="connsiteX5" fmla="*/ 88900 w 457200"/>
              <a:gd name="connsiteY5" fmla="*/ 12700 h 301625"/>
              <a:gd name="connsiteX6" fmla="*/ 73025 w 457200"/>
              <a:gd name="connsiteY6" fmla="*/ 15875 h 301625"/>
              <a:gd name="connsiteX7" fmla="*/ 53975 w 457200"/>
              <a:gd name="connsiteY7" fmla="*/ 22225 h 301625"/>
              <a:gd name="connsiteX8" fmla="*/ 28575 w 457200"/>
              <a:gd name="connsiteY8" fmla="*/ 28575 h 301625"/>
              <a:gd name="connsiteX9" fmla="*/ 15875 w 457200"/>
              <a:gd name="connsiteY9" fmla="*/ 47625 h 301625"/>
              <a:gd name="connsiteX10" fmla="*/ 0 w 457200"/>
              <a:gd name="connsiteY10" fmla="*/ 76200 h 301625"/>
              <a:gd name="connsiteX11" fmla="*/ 3175 w 457200"/>
              <a:gd name="connsiteY11" fmla="*/ 174625 h 301625"/>
              <a:gd name="connsiteX12" fmla="*/ 6350 w 457200"/>
              <a:gd name="connsiteY12" fmla="*/ 184150 h 301625"/>
              <a:gd name="connsiteX13" fmla="*/ 25400 w 457200"/>
              <a:gd name="connsiteY13" fmla="*/ 196850 h 301625"/>
              <a:gd name="connsiteX14" fmla="*/ 53975 w 457200"/>
              <a:gd name="connsiteY14" fmla="*/ 215900 h 301625"/>
              <a:gd name="connsiteX15" fmla="*/ 63500 w 457200"/>
              <a:gd name="connsiteY15" fmla="*/ 222250 h 301625"/>
              <a:gd name="connsiteX16" fmla="*/ 76200 w 457200"/>
              <a:gd name="connsiteY16" fmla="*/ 225425 h 301625"/>
              <a:gd name="connsiteX17" fmla="*/ 92075 w 457200"/>
              <a:gd name="connsiteY17" fmla="*/ 228600 h 301625"/>
              <a:gd name="connsiteX18" fmla="*/ 101600 w 457200"/>
              <a:gd name="connsiteY18" fmla="*/ 231775 h 301625"/>
              <a:gd name="connsiteX19" fmla="*/ 114300 w 457200"/>
              <a:gd name="connsiteY19" fmla="*/ 234950 h 301625"/>
              <a:gd name="connsiteX20" fmla="*/ 146050 w 457200"/>
              <a:gd name="connsiteY20" fmla="*/ 244475 h 301625"/>
              <a:gd name="connsiteX21" fmla="*/ 155575 w 457200"/>
              <a:gd name="connsiteY21" fmla="*/ 250825 h 301625"/>
              <a:gd name="connsiteX22" fmla="*/ 161925 w 457200"/>
              <a:gd name="connsiteY22" fmla="*/ 260350 h 301625"/>
              <a:gd name="connsiteX23" fmla="*/ 174625 w 457200"/>
              <a:gd name="connsiteY23" fmla="*/ 263525 h 301625"/>
              <a:gd name="connsiteX24" fmla="*/ 184150 w 457200"/>
              <a:gd name="connsiteY24" fmla="*/ 269875 h 301625"/>
              <a:gd name="connsiteX25" fmla="*/ 196850 w 457200"/>
              <a:gd name="connsiteY25" fmla="*/ 273050 h 301625"/>
              <a:gd name="connsiteX26" fmla="*/ 206375 w 457200"/>
              <a:gd name="connsiteY26" fmla="*/ 276225 h 301625"/>
              <a:gd name="connsiteX27" fmla="*/ 234950 w 457200"/>
              <a:gd name="connsiteY27" fmla="*/ 288925 h 301625"/>
              <a:gd name="connsiteX28" fmla="*/ 244475 w 457200"/>
              <a:gd name="connsiteY28" fmla="*/ 292100 h 301625"/>
              <a:gd name="connsiteX29" fmla="*/ 254000 w 457200"/>
              <a:gd name="connsiteY29" fmla="*/ 295275 h 301625"/>
              <a:gd name="connsiteX30" fmla="*/ 295275 w 457200"/>
              <a:gd name="connsiteY30" fmla="*/ 301625 h 301625"/>
              <a:gd name="connsiteX31" fmla="*/ 355600 w 457200"/>
              <a:gd name="connsiteY31" fmla="*/ 295275 h 301625"/>
              <a:gd name="connsiteX32" fmla="*/ 365125 w 457200"/>
              <a:gd name="connsiteY32" fmla="*/ 292100 h 301625"/>
              <a:gd name="connsiteX33" fmla="*/ 377825 w 457200"/>
              <a:gd name="connsiteY33" fmla="*/ 288925 h 301625"/>
              <a:gd name="connsiteX34" fmla="*/ 457200 w 457200"/>
              <a:gd name="connsiteY34" fmla="*/ 29210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57200" h="301625">
                <a:moveTo>
                  <a:pt x="454025" y="15875"/>
                </a:moveTo>
                <a:lnTo>
                  <a:pt x="403225" y="12700"/>
                </a:lnTo>
                <a:cubicBezTo>
                  <a:pt x="361740" y="10626"/>
                  <a:pt x="312047" y="9513"/>
                  <a:pt x="269875" y="6350"/>
                </a:cubicBezTo>
                <a:cubicBezTo>
                  <a:pt x="246561" y="4601"/>
                  <a:pt x="200025" y="0"/>
                  <a:pt x="200025" y="0"/>
                </a:cubicBezTo>
                <a:cubicBezTo>
                  <a:pt x="175683" y="1058"/>
                  <a:pt x="151307" y="1499"/>
                  <a:pt x="127000" y="3175"/>
                </a:cubicBezTo>
                <a:cubicBezTo>
                  <a:pt x="95854" y="5323"/>
                  <a:pt x="119769" y="6526"/>
                  <a:pt x="88900" y="12700"/>
                </a:cubicBezTo>
                <a:cubicBezTo>
                  <a:pt x="83608" y="13758"/>
                  <a:pt x="78231" y="14455"/>
                  <a:pt x="73025" y="15875"/>
                </a:cubicBezTo>
                <a:cubicBezTo>
                  <a:pt x="66567" y="17636"/>
                  <a:pt x="60539" y="20912"/>
                  <a:pt x="53975" y="22225"/>
                </a:cubicBezTo>
                <a:cubicBezTo>
                  <a:pt x="34818" y="26056"/>
                  <a:pt x="43220" y="23693"/>
                  <a:pt x="28575" y="28575"/>
                </a:cubicBezTo>
                <a:cubicBezTo>
                  <a:pt x="22503" y="46791"/>
                  <a:pt x="29748" y="29788"/>
                  <a:pt x="15875" y="47625"/>
                </a:cubicBezTo>
                <a:cubicBezTo>
                  <a:pt x="3138" y="64001"/>
                  <a:pt x="4790" y="61829"/>
                  <a:pt x="0" y="76200"/>
                </a:cubicBezTo>
                <a:cubicBezTo>
                  <a:pt x="1058" y="109008"/>
                  <a:pt x="1247" y="141856"/>
                  <a:pt x="3175" y="174625"/>
                </a:cubicBezTo>
                <a:cubicBezTo>
                  <a:pt x="3372" y="177966"/>
                  <a:pt x="3983" y="181783"/>
                  <a:pt x="6350" y="184150"/>
                </a:cubicBezTo>
                <a:cubicBezTo>
                  <a:pt x="11746" y="189546"/>
                  <a:pt x="19050" y="192617"/>
                  <a:pt x="25400" y="196850"/>
                </a:cubicBezTo>
                <a:lnTo>
                  <a:pt x="53975" y="215900"/>
                </a:lnTo>
                <a:cubicBezTo>
                  <a:pt x="57150" y="218017"/>
                  <a:pt x="59798" y="221325"/>
                  <a:pt x="63500" y="222250"/>
                </a:cubicBezTo>
                <a:cubicBezTo>
                  <a:pt x="67733" y="223308"/>
                  <a:pt x="71940" y="224478"/>
                  <a:pt x="76200" y="225425"/>
                </a:cubicBezTo>
                <a:cubicBezTo>
                  <a:pt x="81468" y="226596"/>
                  <a:pt x="86840" y="227291"/>
                  <a:pt x="92075" y="228600"/>
                </a:cubicBezTo>
                <a:cubicBezTo>
                  <a:pt x="95322" y="229412"/>
                  <a:pt x="98382" y="230856"/>
                  <a:pt x="101600" y="231775"/>
                </a:cubicBezTo>
                <a:cubicBezTo>
                  <a:pt x="105796" y="232974"/>
                  <a:pt x="110120" y="233696"/>
                  <a:pt x="114300" y="234950"/>
                </a:cubicBezTo>
                <a:cubicBezTo>
                  <a:pt x="152949" y="246545"/>
                  <a:pt x="116778" y="237157"/>
                  <a:pt x="146050" y="244475"/>
                </a:cubicBezTo>
                <a:cubicBezTo>
                  <a:pt x="149225" y="246592"/>
                  <a:pt x="152877" y="248127"/>
                  <a:pt x="155575" y="250825"/>
                </a:cubicBezTo>
                <a:cubicBezTo>
                  <a:pt x="158273" y="253523"/>
                  <a:pt x="158750" y="258233"/>
                  <a:pt x="161925" y="260350"/>
                </a:cubicBezTo>
                <a:cubicBezTo>
                  <a:pt x="165556" y="262771"/>
                  <a:pt x="170392" y="262467"/>
                  <a:pt x="174625" y="263525"/>
                </a:cubicBezTo>
                <a:cubicBezTo>
                  <a:pt x="177800" y="265642"/>
                  <a:pt x="180643" y="268372"/>
                  <a:pt x="184150" y="269875"/>
                </a:cubicBezTo>
                <a:cubicBezTo>
                  <a:pt x="188161" y="271594"/>
                  <a:pt x="192654" y="271851"/>
                  <a:pt x="196850" y="273050"/>
                </a:cubicBezTo>
                <a:cubicBezTo>
                  <a:pt x="200068" y="273969"/>
                  <a:pt x="203200" y="275167"/>
                  <a:pt x="206375" y="276225"/>
                </a:cubicBezTo>
                <a:cubicBezTo>
                  <a:pt x="221469" y="286288"/>
                  <a:pt x="212280" y="281368"/>
                  <a:pt x="234950" y="288925"/>
                </a:cubicBezTo>
                <a:lnTo>
                  <a:pt x="244475" y="292100"/>
                </a:lnTo>
                <a:cubicBezTo>
                  <a:pt x="247650" y="293158"/>
                  <a:pt x="250718" y="294619"/>
                  <a:pt x="254000" y="295275"/>
                </a:cubicBezTo>
                <a:cubicBezTo>
                  <a:pt x="278242" y="300123"/>
                  <a:pt x="264520" y="297781"/>
                  <a:pt x="295275" y="301625"/>
                </a:cubicBezTo>
                <a:cubicBezTo>
                  <a:pt x="316200" y="300015"/>
                  <a:pt x="335427" y="299758"/>
                  <a:pt x="355600" y="295275"/>
                </a:cubicBezTo>
                <a:cubicBezTo>
                  <a:pt x="358867" y="294549"/>
                  <a:pt x="361907" y="293019"/>
                  <a:pt x="365125" y="292100"/>
                </a:cubicBezTo>
                <a:cubicBezTo>
                  <a:pt x="369321" y="290901"/>
                  <a:pt x="373592" y="289983"/>
                  <a:pt x="377825" y="288925"/>
                </a:cubicBezTo>
                <a:cubicBezTo>
                  <a:pt x="452965" y="292192"/>
                  <a:pt x="426485" y="292100"/>
                  <a:pt x="457200" y="292100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Trapèze 160"/>
          <p:cNvSpPr/>
          <p:nvPr/>
        </p:nvSpPr>
        <p:spPr>
          <a:xfrm rot="16200000">
            <a:off x="2890369" y="1611594"/>
            <a:ext cx="171556" cy="45721"/>
          </a:xfrm>
          <a:prstGeom prst="trapezoid">
            <a:avLst>
              <a:gd name="adj" fmla="val 72676"/>
            </a:avLst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002577" y="1905393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Épaulement</a:t>
            </a:r>
          </a:p>
          <a:p>
            <a:r>
              <a:rPr lang="fr-FR" dirty="0"/>
              <a:t>(Arrêt en translation)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67744" y="1165474"/>
            <a:ext cx="1008112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9" y="777243"/>
            <a:ext cx="1001840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1007057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à coins arrondis 101"/>
          <p:cNvSpPr/>
          <p:nvPr/>
        </p:nvSpPr>
        <p:spPr>
          <a:xfrm>
            <a:off x="3345973" y="1484783"/>
            <a:ext cx="144016" cy="2880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2267744" y="1268760"/>
            <a:ext cx="100289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203848" y="1340768"/>
            <a:ext cx="0" cy="57606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3129730" y="1916832"/>
            <a:ext cx="74118" cy="720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3129729" y="1268760"/>
            <a:ext cx="74119" cy="720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2268799" y="1165474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275856" y="764704"/>
            <a:ext cx="0" cy="172695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268799" y="1988840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75856" y="1027188"/>
            <a:ext cx="45719" cy="121306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3275856" y="1518119"/>
            <a:ext cx="45719" cy="228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987824" y="1547202"/>
            <a:ext cx="333752" cy="173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323114" y="1484784"/>
            <a:ext cx="45719" cy="288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>
            <a:off x="2915816" y="1547902"/>
            <a:ext cx="7147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915815" y="1720233"/>
            <a:ext cx="7147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952342" y="1579488"/>
            <a:ext cx="0" cy="10474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flipH="1">
            <a:off x="2843808" y="1584677"/>
            <a:ext cx="108532" cy="9955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V="1">
            <a:off x="2915815" y="1547202"/>
            <a:ext cx="1" cy="17303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2954492" y="1584677"/>
            <a:ext cx="344223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2953284" y="1686896"/>
            <a:ext cx="344223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3298715" y="1548677"/>
            <a:ext cx="1" cy="17303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3368833" y="1484784"/>
            <a:ext cx="5103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368833" y="1772815"/>
            <a:ext cx="5103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>
            <a:off x="1763688" y="2039419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/>
          <p:nvPr/>
        </p:nvCxnSpPr>
        <p:spPr>
          <a:xfrm flipV="1">
            <a:off x="2835598" y="1702233"/>
            <a:ext cx="0" cy="646647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2915816" y="1755783"/>
            <a:ext cx="0" cy="48463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stCxn id="147" idx="1"/>
          </p:cNvCxnSpPr>
          <p:nvPr/>
        </p:nvCxnSpPr>
        <p:spPr>
          <a:xfrm flipH="1" flipV="1">
            <a:off x="2957786" y="1755783"/>
            <a:ext cx="3294" cy="35002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H="1">
            <a:off x="3290684" y="1377004"/>
            <a:ext cx="309208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3148364" y="1376132"/>
            <a:ext cx="56347" cy="174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3321575" y="1600254"/>
            <a:ext cx="45718" cy="2792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>
            <a:off x="3329024" y="1621229"/>
            <a:ext cx="45718" cy="2792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37" idx="1"/>
          </p:cNvCxnSpPr>
          <p:nvPr/>
        </p:nvCxnSpPr>
        <p:spPr>
          <a:xfrm flipH="1" flipV="1">
            <a:off x="3367295" y="1607933"/>
            <a:ext cx="252192" cy="18450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34" idx="1"/>
          </p:cNvCxnSpPr>
          <p:nvPr/>
        </p:nvCxnSpPr>
        <p:spPr>
          <a:xfrm flipH="1">
            <a:off x="3102726" y="1056862"/>
            <a:ext cx="505612" cy="176995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3608338" y="849113"/>
            <a:ext cx="1296144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Rainure de clavette </a:t>
            </a:r>
            <a:r>
              <a:rPr lang="fr-FR" sz="1050" dirty="0" err="1"/>
              <a:t>débouchante</a:t>
            </a:r>
            <a:r>
              <a:rPr lang="fr-FR" sz="1050" dirty="0"/>
              <a:t> ! </a:t>
            </a:r>
          </a:p>
        </p:txBody>
      </p:sp>
      <p:sp>
        <p:nvSpPr>
          <p:cNvPr id="135" name="ZoneTexte 134"/>
          <p:cNvSpPr txBox="1"/>
          <p:nvPr/>
        </p:nvSpPr>
        <p:spPr>
          <a:xfrm>
            <a:off x="3603984" y="1176462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Jeu fonctionnel permettant de garantir le serrage</a:t>
            </a:r>
          </a:p>
        </p:txBody>
      </p:sp>
      <p:sp>
        <p:nvSpPr>
          <p:cNvPr id="137" name="ZoneTexte 136"/>
          <p:cNvSpPr txBox="1"/>
          <p:nvPr/>
        </p:nvSpPr>
        <p:spPr>
          <a:xfrm>
            <a:off x="3619487" y="1584685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Rondelle fendue pour éviter à la vis de se desserrer</a:t>
            </a:r>
          </a:p>
        </p:txBody>
      </p:sp>
      <p:cxnSp>
        <p:nvCxnSpPr>
          <p:cNvPr id="138" name="Connecteur droit avec flèche 137"/>
          <p:cNvCxnSpPr/>
          <p:nvPr/>
        </p:nvCxnSpPr>
        <p:spPr>
          <a:xfrm flipV="1">
            <a:off x="3608338" y="901130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/>
          <p:nvPr/>
        </p:nvCxnSpPr>
        <p:spPr>
          <a:xfrm flipV="1">
            <a:off x="3599891" y="1233857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V="1">
            <a:off x="3619487" y="1646229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2961080" y="197884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Extrémité de la vis</a:t>
            </a:r>
          </a:p>
        </p:txBody>
      </p:sp>
      <p:sp>
        <p:nvSpPr>
          <p:cNvPr id="152" name="ZoneTexte 151"/>
          <p:cNvSpPr txBox="1"/>
          <p:nvPr/>
        </p:nvSpPr>
        <p:spPr>
          <a:xfrm>
            <a:off x="2915816" y="211345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Fin du taraudage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2870552" y="224806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Fin du perçage</a:t>
            </a:r>
          </a:p>
        </p:txBody>
      </p:sp>
      <p:sp>
        <p:nvSpPr>
          <p:cNvPr id="160" name="Triangle isocèle 159"/>
          <p:cNvSpPr/>
          <p:nvPr/>
        </p:nvSpPr>
        <p:spPr>
          <a:xfrm rot="16200000">
            <a:off x="2775182" y="1615404"/>
            <a:ext cx="102219" cy="36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9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e libre 165"/>
          <p:cNvSpPr/>
          <p:nvPr/>
        </p:nvSpPr>
        <p:spPr>
          <a:xfrm>
            <a:off x="2362200" y="1270000"/>
            <a:ext cx="1087152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/>
          <p:nvPr/>
        </p:nvSpPr>
        <p:spPr>
          <a:xfrm>
            <a:off x="3111973" y="1251586"/>
            <a:ext cx="380434" cy="7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 flipH="1" flipV="1">
            <a:off x="3161223" y="1985914"/>
            <a:ext cx="45719" cy="87052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/>
          <p:cNvSpPr/>
          <p:nvPr/>
        </p:nvSpPr>
        <p:spPr>
          <a:xfrm flipH="1">
            <a:off x="3158131" y="1172276"/>
            <a:ext cx="36000" cy="15862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413352" y="127000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/>
          <p:cNvSpPr txBox="1"/>
          <p:nvPr/>
        </p:nvSpPr>
        <p:spPr>
          <a:xfrm>
            <a:off x="1002577" y="1905393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Épaulement</a:t>
            </a:r>
          </a:p>
          <a:p>
            <a:r>
              <a:rPr lang="fr-FR" dirty="0"/>
              <a:t>(Arrêt en translation)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67744" y="1165474"/>
            <a:ext cx="884268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8" y="777243"/>
            <a:ext cx="883213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883213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2266343" y="1268760"/>
            <a:ext cx="882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2268799" y="1165474"/>
            <a:ext cx="8832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152012" y="761778"/>
            <a:ext cx="0" cy="508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8842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89458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>
            <a:off x="1763688" y="2039419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3059832" y="1270000"/>
            <a:ext cx="0" cy="71884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059832" y="1303338"/>
            <a:ext cx="52042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111874" y="1267521"/>
            <a:ext cx="1" cy="6915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3111875" y="1336675"/>
            <a:ext cx="3374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3413352" y="1336675"/>
            <a:ext cx="1" cy="65216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3413323" y="195284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449323" y="1302098"/>
            <a:ext cx="29" cy="65074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3059832" y="1952840"/>
            <a:ext cx="389491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3152011" y="1088740"/>
            <a:ext cx="36505" cy="993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197731" y="1188120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3196897" y="1156432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290611" y="1120687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186247" y="1133786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 flipV="1">
            <a:off x="3259388" y="1136167"/>
            <a:ext cx="11706" cy="2264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3152011" y="1188120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3188516" y="1187852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88516" y="1085071"/>
            <a:ext cx="29581" cy="8252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3186024" y="1088740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3280818" y="1271190"/>
            <a:ext cx="13253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3205634" y="1120687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3993707" flipH="1">
            <a:off x="3215313" y="1129275"/>
            <a:ext cx="18000" cy="7200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/>
          <p:cNvCxnSpPr/>
          <p:nvPr/>
        </p:nvCxnSpPr>
        <p:spPr>
          <a:xfrm flipH="1" flipV="1">
            <a:off x="3162325" y="1167656"/>
            <a:ext cx="278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187373" y="1188119"/>
            <a:ext cx="108000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6" name="Connecteur droit 175"/>
          <p:cNvCxnSpPr/>
          <p:nvPr/>
        </p:nvCxnSpPr>
        <p:spPr>
          <a:xfrm flipV="1">
            <a:off x="3158131" y="198591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3159867" y="2071889"/>
            <a:ext cx="37865" cy="9697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3205587" y="2071888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3298467" y="2072966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 flipV="1">
            <a:off x="3192934" y="2068093"/>
            <a:ext cx="32264" cy="1007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 flipV="1">
            <a:off x="3193735" y="2164343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3213490" y="2139321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 flipV="1">
            <a:off x="3195229" y="1988816"/>
            <a:ext cx="103238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2268799" y="1988840"/>
            <a:ext cx="11445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H="1">
            <a:off x="3158005" y="2070585"/>
            <a:ext cx="410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/>
          <p:nvPr/>
        </p:nvCxnSpPr>
        <p:spPr>
          <a:xfrm flipH="1">
            <a:off x="3302190" y="1302098"/>
            <a:ext cx="33370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ZoneTexte 209"/>
          <p:cNvSpPr txBox="1"/>
          <p:nvPr/>
        </p:nvSpPr>
        <p:spPr>
          <a:xfrm>
            <a:off x="3635896" y="1153864"/>
            <a:ext cx="1129232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Rainure de la rondelle frein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1538696"/>
            <a:ext cx="741929" cy="63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08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orme libre 1050"/>
          <p:cNvSpPr/>
          <p:nvPr/>
        </p:nvSpPr>
        <p:spPr>
          <a:xfrm>
            <a:off x="3567113" y="1002506"/>
            <a:ext cx="576262" cy="438150"/>
          </a:xfrm>
          <a:custGeom>
            <a:avLst/>
            <a:gdLst>
              <a:gd name="connsiteX0" fmla="*/ 0 w 576262"/>
              <a:gd name="connsiteY0" fmla="*/ 0 h 438150"/>
              <a:gd name="connsiteX1" fmla="*/ 4762 w 576262"/>
              <a:gd name="connsiteY1" fmla="*/ 407194 h 438150"/>
              <a:gd name="connsiteX2" fmla="*/ 145256 w 576262"/>
              <a:gd name="connsiteY2" fmla="*/ 407194 h 438150"/>
              <a:gd name="connsiteX3" fmla="*/ 145256 w 576262"/>
              <a:gd name="connsiteY3" fmla="*/ 438150 h 438150"/>
              <a:gd name="connsiteX4" fmla="*/ 576262 w 576262"/>
              <a:gd name="connsiteY4" fmla="*/ 438150 h 438150"/>
              <a:gd name="connsiteX5" fmla="*/ 576262 w 576262"/>
              <a:gd name="connsiteY5" fmla="*/ 273844 h 438150"/>
              <a:gd name="connsiteX6" fmla="*/ 423862 w 576262"/>
              <a:gd name="connsiteY6" fmla="*/ 273844 h 438150"/>
              <a:gd name="connsiteX7" fmla="*/ 285750 w 576262"/>
              <a:gd name="connsiteY7" fmla="*/ 204788 h 438150"/>
              <a:gd name="connsiteX8" fmla="*/ 230981 w 576262"/>
              <a:gd name="connsiteY8" fmla="*/ 69057 h 438150"/>
              <a:gd name="connsiteX9" fmla="*/ 138112 w 576262"/>
              <a:gd name="connsiteY9" fmla="*/ 69057 h 438150"/>
              <a:gd name="connsiteX10" fmla="*/ 138112 w 576262"/>
              <a:gd name="connsiteY10" fmla="*/ 0 h 438150"/>
              <a:gd name="connsiteX11" fmla="*/ 0 w 576262"/>
              <a:gd name="connsiteY11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262" h="438150">
                <a:moveTo>
                  <a:pt x="0" y="0"/>
                </a:moveTo>
                <a:cubicBezTo>
                  <a:pt x="1587" y="135731"/>
                  <a:pt x="3175" y="271463"/>
                  <a:pt x="4762" y="407194"/>
                </a:cubicBezTo>
                <a:lnTo>
                  <a:pt x="145256" y="407194"/>
                </a:lnTo>
                <a:lnTo>
                  <a:pt x="145256" y="438150"/>
                </a:lnTo>
                <a:lnTo>
                  <a:pt x="576262" y="438150"/>
                </a:lnTo>
                <a:lnTo>
                  <a:pt x="576262" y="273844"/>
                </a:lnTo>
                <a:lnTo>
                  <a:pt x="423862" y="273844"/>
                </a:lnTo>
                <a:lnTo>
                  <a:pt x="285750" y="204788"/>
                </a:lnTo>
                <a:lnTo>
                  <a:pt x="230981" y="69057"/>
                </a:lnTo>
                <a:lnTo>
                  <a:pt x="138112" y="69057"/>
                </a:lnTo>
                <a:lnTo>
                  <a:pt x="138112" y="0"/>
                </a:lnTo>
                <a:lnTo>
                  <a:pt x="0" y="0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 rot="20932008">
            <a:off x="4111807" y="1238413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189"/>
          <p:cNvSpPr/>
          <p:nvPr/>
        </p:nvSpPr>
        <p:spPr>
          <a:xfrm>
            <a:off x="3563888" y="694056"/>
            <a:ext cx="143109" cy="6797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5" name="Groupe 134"/>
          <p:cNvGrpSpPr/>
          <p:nvPr/>
        </p:nvGrpSpPr>
        <p:grpSpPr>
          <a:xfrm rot="5400000">
            <a:off x="3215163" y="810765"/>
            <a:ext cx="332645" cy="144016"/>
            <a:chOff x="2064420" y="764284"/>
            <a:chExt cx="436115" cy="180020"/>
          </a:xfrm>
        </p:grpSpPr>
        <p:sp>
          <p:nvSpPr>
            <p:cNvPr id="136" name="Rectangle à coins arrondis 135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Rectangle à coins arrondis 136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Rectangle à coins arrondis 137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Rectangle à coins arrondis 138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0" name="Rectangle 139"/>
          <p:cNvSpPr/>
          <p:nvPr/>
        </p:nvSpPr>
        <p:spPr>
          <a:xfrm flipH="1">
            <a:off x="3419582" y="716451"/>
            <a:ext cx="144306" cy="353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Rectangle 1049"/>
          <p:cNvSpPr/>
          <p:nvPr/>
        </p:nvSpPr>
        <p:spPr>
          <a:xfrm>
            <a:off x="3419872" y="696731"/>
            <a:ext cx="144016" cy="6797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Forme libre 1048"/>
          <p:cNvSpPr/>
          <p:nvPr/>
        </p:nvSpPr>
        <p:spPr>
          <a:xfrm>
            <a:off x="2995613" y="1004888"/>
            <a:ext cx="631031" cy="476250"/>
          </a:xfrm>
          <a:custGeom>
            <a:avLst/>
            <a:gdLst>
              <a:gd name="connsiteX0" fmla="*/ 340518 w 631031"/>
              <a:gd name="connsiteY0" fmla="*/ 123825 h 476250"/>
              <a:gd name="connsiteX1" fmla="*/ 431006 w 631031"/>
              <a:gd name="connsiteY1" fmla="*/ 123825 h 476250"/>
              <a:gd name="connsiteX2" fmla="*/ 431006 w 631031"/>
              <a:gd name="connsiteY2" fmla="*/ 0 h 476250"/>
              <a:gd name="connsiteX3" fmla="*/ 564356 w 631031"/>
              <a:gd name="connsiteY3" fmla="*/ 0 h 476250"/>
              <a:gd name="connsiteX4" fmla="*/ 566737 w 631031"/>
              <a:gd name="connsiteY4" fmla="*/ 411956 h 476250"/>
              <a:gd name="connsiteX5" fmla="*/ 631031 w 631031"/>
              <a:gd name="connsiteY5" fmla="*/ 411956 h 476250"/>
              <a:gd name="connsiteX6" fmla="*/ 631031 w 631031"/>
              <a:gd name="connsiteY6" fmla="*/ 476250 h 476250"/>
              <a:gd name="connsiteX7" fmla="*/ 0 w 631031"/>
              <a:gd name="connsiteY7" fmla="*/ 476250 h 476250"/>
              <a:gd name="connsiteX8" fmla="*/ 0 w 631031"/>
              <a:gd name="connsiteY8" fmla="*/ 321468 h 476250"/>
              <a:gd name="connsiteX9" fmla="*/ 145256 w 631031"/>
              <a:gd name="connsiteY9" fmla="*/ 321468 h 476250"/>
              <a:gd name="connsiteX10" fmla="*/ 280987 w 631031"/>
              <a:gd name="connsiteY10" fmla="*/ 261937 h 476250"/>
              <a:gd name="connsiteX11" fmla="*/ 340518 w 631031"/>
              <a:gd name="connsiteY11" fmla="*/ 12382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031" h="476250">
                <a:moveTo>
                  <a:pt x="340518" y="123825"/>
                </a:moveTo>
                <a:lnTo>
                  <a:pt x="431006" y="123825"/>
                </a:lnTo>
                <a:lnTo>
                  <a:pt x="431006" y="0"/>
                </a:lnTo>
                <a:lnTo>
                  <a:pt x="564356" y="0"/>
                </a:lnTo>
                <a:cubicBezTo>
                  <a:pt x="565150" y="137319"/>
                  <a:pt x="565943" y="274637"/>
                  <a:pt x="566737" y="411956"/>
                </a:cubicBezTo>
                <a:lnTo>
                  <a:pt x="631031" y="411956"/>
                </a:lnTo>
                <a:lnTo>
                  <a:pt x="631031" y="476250"/>
                </a:lnTo>
                <a:lnTo>
                  <a:pt x="0" y="476250"/>
                </a:lnTo>
                <a:lnTo>
                  <a:pt x="0" y="321468"/>
                </a:lnTo>
                <a:lnTo>
                  <a:pt x="145256" y="321468"/>
                </a:lnTo>
                <a:lnTo>
                  <a:pt x="280987" y="261937"/>
                </a:lnTo>
                <a:lnTo>
                  <a:pt x="340518" y="123825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>
            <a:off x="3491880" y="802647"/>
            <a:ext cx="415378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/>
          <p:cNvCxnSpPr/>
          <p:nvPr/>
        </p:nvCxnSpPr>
        <p:spPr>
          <a:xfrm>
            <a:off x="2987824" y="1323385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5400000">
            <a:off x="2933198" y="926101"/>
            <a:ext cx="397284" cy="397284"/>
          </a:xfrm>
          <a:prstGeom prst="arc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7" idx="0"/>
          </p:cNvCxnSpPr>
          <p:nvPr/>
        </p:nvCxnSpPr>
        <p:spPr>
          <a:xfrm flipH="1">
            <a:off x="3330482" y="1124743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418061" y="689521"/>
            <a:ext cx="0" cy="435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19872" y="692696"/>
            <a:ext cx="28803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563888" y="997395"/>
            <a:ext cx="0" cy="41513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87824" y="1484784"/>
            <a:ext cx="64807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330482" y="881407"/>
            <a:ext cx="449430" cy="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707904" y="978152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707904" y="1070118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6200000" flipH="1">
            <a:off x="3797294" y="871476"/>
            <a:ext cx="397284" cy="397284"/>
          </a:xfrm>
          <a:prstGeom prst="arc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3995936" y="1268760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703067" y="1444509"/>
            <a:ext cx="4368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631134" y="1412528"/>
            <a:ext cx="0" cy="7225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703067" y="1410593"/>
            <a:ext cx="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3562982" y="1410593"/>
            <a:ext cx="14492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3418061" y="764704"/>
            <a:ext cx="28984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491880" y="958663"/>
            <a:ext cx="41348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419872" y="7837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3491880" y="783752"/>
            <a:ext cx="0" cy="1944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18061" y="9781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3418061" y="997395"/>
            <a:ext cx="28500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565699" y="692697"/>
            <a:ext cx="0" cy="7200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3708202" y="691785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/>
          <p:cNvGrpSpPr/>
          <p:nvPr/>
        </p:nvGrpSpPr>
        <p:grpSpPr>
          <a:xfrm rot="5400000">
            <a:off x="3631588" y="828766"/>
            <a:ext cx="332645" cy="108016"/>
            <a:chOff x="2064420" y="764284"/>
            <a:chExt cx="436115" cy="180020"/>
          </a:xfrm>
        </p:grpSpPr>
        <p:sp>
          <p:nvSpPr>
            <p:cNvPr id="108" name="Rectangle à coins arrondis 107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à coins arrondis 111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à coins arrondis 112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8" name="Connecteur droit 117"/>
          <p:cNvCxnSpPr/>
          <p:nvPr/>
        </p:nvCxnSpPr>
        <p:spPr>
          <a:xfrm>
            <a:off x="3851920" y="78375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51920" y="97847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3887920" y="783753"/>
            <a:ext cx="0" cy="194719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 flipV="1">
            <a:off x="3883769" y="783753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887920" y="960152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3907258" y="801754"/>
            <a:ext cx="0" cy="15839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707904" y="712809"/>
            <a:ext cx="36000" cy="336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flipV="1">
            <a:off x="3707902" y="838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3709715" y="874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avec flèche 191"/>
          <p:cNvCxnSpPr>
            <a:stCxn id="193" idx="1"/>
          </p:cNvCxnSpPr>
          <p:nvPr/>
        </p:nvCxnSpPr>
        <p:spPr>
          <a:xfrm flipH="1">
            <a:off x="3567113" y="1162222"/>
            <a:ext cx="669182" cy="8079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ZoneTexte 192"/>
          <p:cNvSpPr txBox="1"/>
          <p:nvPr/>
        </p:nvSpPr>
        <p:spPr>
          <a:xfrm>
            <a:off x="4236295" y="1035264"/>
            <a:ext cx="129614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Appui plan</a:t>
            </a:r>
          </a:p>
        </p:txBody>
      </p:sp>
      <p:cxnSp>
        <p:nvCxnSpPr>
          <p:cNvPr id="194" name="Connecteur droit avec flèche 193"/>
          <p:cNvCxnSpPr/>
          <p:nvPr/>
        </p:nvCxnSpPr>
        <p:spPr>
          <a:xfrm flipV="1">
            <a:off x="4236296" y="1087282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>
            <a:stCxn id="199" idx="1"/>
            <a:endCxn id="1049" idx="5"/>
          </p:cNvCxnSpPr>
          <p:nvPr/>
        </p:nvCxnSpPr>
        <p:spPr>
          <a:xfrm flipH="1">
            <a:off x="3626644" y="1402862"/>
            <a:ext cx="606477" cy="13982"/>
          </a:xfrm>
          <a:prstGeom prst="straightConnector1">
            <a:avLst/>
          </a:prstGeom>
          <a:ln>
            <a:solidFill>
              <a:srgbClr val="C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4233121" y="1275904"/>
            <a:ext cx="129614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Centrage court</a:t>
            </a:r>
          </a:p>
        </p:txBody>
      </p:sp>
      <p:cxnSp>
        <p:nvCxnSpPr>
          <p:cNvPr id="200" name="Connecteur droit avec flèche 199"/>
          <p:cNvCxnSpPr/>
          <p:nvPr/>
        </p:nvCxnSpPr>
        <p:spPr>
          <a:xfrm flipV="1">
            <a:off x="4233122" y="1327922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rme libre 2"/>
          <p:cNvSpPr/>
          <p:nvPr/>
        </p:nvSpPr>
        <p:spPr>
          <a:xfrm rot="20932008">
            <a:off x="2951542" y="1275559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 flipV="1">
            <a:off x="3564837" y="1691774"/>
            <a:ext cx="573880" cy="516731"/>
          </a:xfrm>
          <a:custGeom>
            <a:avLst/>
            <a:gdLst>
              <a:gd name="connsiteX0" fmla="*/ 0 w 576262"/>
              <a:gd name="connsiteY0" fmla="*/ 0 h 438150"/>
              <a:gd name="connsiteX1" fmla="*/ 4762 w 576262"/>
              <a:gd name="connsiteY1" fmla="*/ 407194 h 438150"/>
              <a:gd name="connsiteX2" fmla="*/ 145256 w 576262"/>
              <a:gd name="connsiteY2" fmla="*/ 407194 h 438150"/>
              <a:gd name="connsiteX3" fmla="*/ 145256 w 576262"/>
              <a:gd name="connsiteY3" fmla="*/ 438150 h 438150"/>
              <a:gd name="connsiteX4" fmla="*/ 576262 w 576262"/>
              <a:gd name="connsiteY4" fmla="*/ 438150 h 438150"/>
              <a:gd name="connsiteX5" fmla="*/ 576262 w 576262"/>
              <a:gd name="connsiteY5" fmla="*/ 273844 h 438150"/>
              <a:gd name="connsiteX6" fmla="*/ 423862 w 576262"/>
              <a:gd name="connsiteY6" fmla="*/ 273844 h 438150"/>
              <a:gd name="connsiteX7" fmla="*/ 285750 w 576262"/>
              <a:gd name="connsiteY7" fmla="*/ 204788 h 438150"/>
              <a:gd name="connsiteX8" fmla="*/ 230981 w 576262"/>
              <a:gd name="connsiteY8" fmla="*/ 69057 h 438150"/>
              <a:gd name="connsiteX9" fmla="*/ 138112 w 576262"/>
              <a:gd name="connsiteY9" fmla="*/ 69057 h 438150"/>
              <a:gd name="connsiteX10" fmla="*/ 138112 w 576262"/>
              <a:gd name="connsiteY10" fmla="*/ 0 h 438150"/>
              <a:gd name="connsiteX11" fmla="*/ 0 w 576262"/>
              <a:gd name="connsiteY11" fmla="*/ 0 h 438150"/>
              <a:gd name="connsiteX0" fmla="*/ 0 w 576262"/>
              <a:gd name="connsiteY0" fmla="*/ 78581 h 516731"/>
              <a:gd name="connsiteX1" fmla="*/ 4762 w 576262"/>
              <a:gd name="connsiteY1" fmla="*/ 485775 h 516731"/>
              <a:gd name="connsiteX2" fmla="*/ 145256 w 576262"/>
              <a:gd name="connsiteY2" fmla="*/ 485775 h 516731"/>
              <a:gd name="connsiteX3" fmla="*/ 145256 w 576262"/>
              <a:gd name="connsiteY3" fmla="*/ 516731 h 516731"/>
              <a:gd name="connsiteX4" fmla="*/ 576262 w 576262"/>
              <a:gd name="connsiteY4" fmla="*/ 516731 h 516731"/>
              <a:gd name="connsiteX5" fmla="*/ 576262 w 576262"/>
              <a:gd name="connsiteY5" fmla="*/ 352425 h 516731"/>
              <a:gd name="connsiteX6" fmla="*/ 423862 w 576262"/>
              <a:gd name="connsiteY6" fmla="*/ 352425 h 516731"/>
              <a:gd name="connsiteX7" fmla="*/ 285750 w 576262"/>
              <a:gd name="connsiteY7" fmla="*/ 283369 h 516731"/>
              <a:gd name="connsiteX8" fmla="*/ 230981 w 576262"/>
              <a:gd name="connsiteY8" fmla="*/ 147638 h 516731"/>
              <a:gd name="connsiteX9" fmla="*/ 138112 w 576262"/>
              <a:gd name="connsiteY9" fmla="*/ 147638 h 516731"/>
              <a:gd name="connsiteX10" fmla="*/ 135730 w 576262"/>
              <a:gd name="connsiteY10" fmla="*/ 0 h 516731"/>
              <a:gd name="connsiteX11" fmla="*/ 0 w 576262"/>
              <a:gd name="connsiteY11" fmla="*/ 78581 h 516731"/>
              <a:gd name="connsiteX0" fmla="*/ 0 w 573880"/>
              <a:gd name="connsiteY0" fmla="*/ 9525 h 516731"/>
              <a:gd name="connsiteX1" fmla="*/ 2380 w 573880"/>
              <a:gd name="connsiteY1" fmla="*/ 485775 h 516731"/>
              <a:gd name="connsiteX2" fmla="*/ 142874 w 573880"/>
              <a:gd name="connsiteY2" fmla="*/ 485775 h 516731"/>
              <a:gd name="connsiteX3" fmla="*/ 142874 w 573880"/>
              <a:gd name="connsiteY3" fmla="*/ 516731 h 516731"/>
              <a:gd name="connsiteX4" fmla="*/ 573880 w 573880"/>
              <a:gd name="connsiteY4" fmla="*/ 516731 h 516731"/>
              <a:gd name="connsiteX5" fmla="*/ 573880 w 573880"/>
              <a:gd name="connsiteY5" fmla="*/ 352425 h 516731"/>
              <a:gd name="connsiteX6" fmla="*/ 421480 w 573880"/>
              <a:gd name="connsiteY6" fmla="*/ 352425 h 516731"/>
              <a:gd name="connsiteX7" fmla="*/ 283368 w 573880"/>
              <a:gd name="connsiteY7" fmla="*/ 283369 h 516731"/>
              <a:gd name="connsiteX8" fmla="*/ 228599 w 573880"/>
              <a:gd name="connsiteY8" fmla="*/ 147638 h 516731"/>
              <a:gd name="connsiteX9" fmla="*/ 135730 w 573880"/>
              <a:gd name="connsiteY9" fmla="*/ 147638 h 516731"/>
              <a:gd name="connsiteX10" fmla="*/ 133348 w 573880"/>
              <a:gd name="connsiteY10" fmla="*/ 0 h 516731"/>
              <a:gd name="connsiteX11" fmla="*/ 0 w 573880"/>
              <a:gd name="connsiteY11" fmla="*/ 9525 h 51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880" h="516731">
                <a:moveTo>
                  <a:pt x="0" y="9525"/>
                </a:moveTo>
                <a:cubicBezTo>
                  <a:pt x="1587" y="145256"/>
                  <a:pt x="793" y="350044"/>
                  <a:pt x="2380" y="485775"/>
                </a:cubicBezTo>
                <a:lnTo>
                  <a:pt x="142874" y="485775"/>
                </a:lnTo>
                <a:lnTo>
                  <a:pt x="142874" y="516731"/>
                </a:lnTo>
                <a:lnTo>
                  <a:pt x="573880" y="516731"/>
                </a:lnTo>
                <a:lnTo>
                  <a:pt x="573880" y="352425"/>
                </a:lnTo>
                <a:lnTo>
                  <a:pt x="421480" y="352425"/>
                </a:lnTo>
                <a:lnTo>
                  <a:pt x="283368" y="283369"/>
                </a:lnTo>
                <a:lnTo>
                  <a:pt x="228599" y="147638"/>
                </a:lnTo>
                <a:lnTo>
                  <a:pt x="135730" y="147638"/>
                </a:lnTo>
                <a:lnTo>
                  <a:pt x="133348" y="0"/>
                </a:lnTo>
                <a:cubicBezTo>
                  <a:pt x="87311" y="0"/>
                  <a:pt x="46037" y="9525"/>
                  <a:pt x="0" y="9525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667992" flipV="1">
            <a:off x="4107149" y="1646554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 flipV="1">
            <a:off x="3559230" y="2352520"/>
            <a:ext cx="143109" cy="8585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 flipH="1" flipV="1">
            <a:off x="3414924" y="2062313"/>
            <a:ext cx="144306" cy="353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 flipV="1">
            <a:off x="3415214" y="2349345"/>
            <a:ext cx="144016" cy="8635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Forme libre 73"/>
          <p:cNvSpPr/>
          <p:nvPr/>
        </p:nvSpPr>
        <p:spPr>
          <a:xfrm flipV="1">
            <a:off x="2990955" y="1651292"/>
            <a:ext cx="631031" cy="559593"/>
          </a:xfrm>
          <a:custGeom>
            <a:avLst/>
            <a:gdLst>
              <a:gd name="connsiteX0" fmla="*/ 340518 w 631031"/>
              <a:gd name="connsiteY0" fmla="*/ 123825 h 476250"/>
              <a:gd name="connsiteX1" fmla="*/ 431006 w 631031"/>
              <a:gd name="connsiteY1" fmla="*/ 123825 h 476250"/>
              <a:gd name="connsiteX2" fmla="*/ 431006 w 631031"/>
              <a:gd name="connsiteY2" fmla="*/ 0 h 476250"/>
              <a:gd name="connsiteX3" fmla="*/ 564356 w 631031"/>
              <a:gd name="connsiteY3" fmla="*/ 0 h 476250"/>
              <a:gd name="connsiteX4" fmla="*/ 566737 w 631031"/>
              <a:gd name="connsiteY4" fmla="*/ 411956 h 476250"/>
              <a:gd name="connsiteX5" fmla="*/ 631031 w 631031"/>
              <a:gd name="connsiteY5" fmla="*/ 411956 h 476250"/>
              <a:gd name="connsiteX6" fmla="*/ 631031 w 631031"/>
              <a:gd name="connsiteY6" fmla="*/ 476250 h 476250"/>
              <a:gd name="connsiteX7" fmla="*/ 0 w 631031"/>
              <a:gd name="connsiteY7" fmla="*/ 476250 h 476250"/>
              <a:gd name="connsiteX8" fmla="*/ 0 w 631031"/>
              <a:gd name="connsiteY8" fmla="*/ 321468 h 476250"/>
              <a:gd name="connsiteX9" fmla="*/ 145256 w 631031"/>
              <a:gd name="connsiteY9" fmla="*/ 321468 h 476250"/>
              <a:gd name="connsiteX10" fmla="*/ 280987 w 631031"/>
              <a:gd name="connsiteY10" fmla="*/ 261937 h 476250"/>
              <a:gd name="connsiteX11" fmla="*/ 340518 w 631031"/>
              <a:gd name="connsiteY11" fmla="*/ 123825 h 476250"/>
              <a:gd name="connsiteX0" fmla="*/ 340518 w 631031"/>
              <a:gd name="connsiteY0" fmla="*/ 200025 h 552450"/>
              <a:gd name="connsiteX1" fmla="*/ 431006 w 631031"/>
              <a:gd name="connsiteY1" fmla="*/ 200025 h 552450"/>
              <a:gd name="connsiteX2" fmla="*/ 431006 w 631031"/>
              <a:gd name="connsiteY2" fmla="*/ 76200 h 552450"/>
              <a:gd name="connsiteX3" fmla="*/ 561975 w 631031"/>
              <a:gd name="connsiteY3" fmla="*/ 0 h 552450"/>
              <a:gd name="connsiteX4" fmla="*/ 566737 w 631031"/>
              <a:gd name="connsiteY4" fmla="*/ 488156 h 552450"/>
              <a:gd name="connsiteX5" fmla="*/ 631031 w 631031"/>
              <a:gd name="connsiteY5" fmla="*/ 488156 h 552450"/>
              <a:gd name="connsiteX6" fmla="*/ 631031 w 631031"/>
              <a:gd name="connsiteY6" fmla="*/ 552450 h 552450"/>
              <a:gd name="connsiteX7" fmla="*/ 0 w 631031"/>
              <a:gd name="connsiteY7" fmla="*/ 552450 h 552450"/>
              <a:gd name="connsiteX8" fmla="*/ 0 w 631031"/>
              <a:gd name="connsiteY8" fmla="*/ 397668 h 552450"/>
              <a:gd name="connsiteX9" fmla="*/ 145256 w 631031"/>
              <a:gd name="connsiteY9" fmla="*/ 397668 h 552450"/>
              <a:gd name="connsiteX10" fmla="*/ 280987 w 631031"/>
              <a:gd name="connsiteY10" fmla="*/ 338137 h 552450"/>
              <a:gd name="connsiteX11" fmla="*/ 340518 w 631031"/>
              <a:gd name="connsiteY11" fmla="*/ 200025 h 552450"/>
              <a:gd name="connsiteX0" fmla="*/ 340518 w 631031"/>
              <a:gd name="connsiteY0" fmla="*/ 207168 h 559593"/>
              <a:gd name="connsiteX1" fmla="*/ 431006 w 631031"/>
              <a:gd name="connsiteY1" fmla="*/ 207168 h 559593"/>
              <a:gd name="connsiteX2" fmla="*/ 431006 w 631031"/>
              <a:gd name="connsiteY2" fmla="*/ 0 h 559593"/>
              <a:gd name="connsiteX3" fmla="*/ 561975 w 631031"/>
              <a:gd name="connsiteY3" fmla="*/ 7143 h 559593"/>
              <a:gd name="connsiteX4" fmla="*/ 566737 w 631031"/>
              <a:gd name="connsiteY4" fmla="*/ 495299 h 559593"/>
              <a:gd name="connsiteX5" fmla="*/ 631031 w 631031"/>
              <a:gd name="connsiteY5" fmla="*/ 495299 h 559593"/>
              <a:gd name="connsiteX6" fmla="*/ 631031 w 631031"/>
              <a:gd name="connsiteY6" fmla="*/ 559593 h 559593"/>
              <a:gd name="connsiteX7" fmla="*/ 0 w 631031"/>
              <a:gd name="connsiteY7" fmla="*/ 559593 h 559593"/>
              <a:gd name="connsiteX8" fmla="*/ 0 w 631031"/>
              <a:gd name="connsiteY8" fmla="*/ 404811 h 559593"/>
              <a:gd name="connsiteX9" fmla="*/ 145256 w 631031"/>
              <a:gd name="connsiteY9" fmla="*/ 404811 h 559593"/>
              <a:gd name="connsiteX10" fmla="*/ 280987 w 631031"/>
              <a:gd name="connsiteY10" fmla="*/ 345280 h 559593"/>
              <a:gd name="connsiteX11" fmla="*/ 340518 w 631031"/>
              <a:gd name="connsiteY11" fmla="*/ 207168 h 55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031" h="559593">
                <a:moveTo>
                  <a:pt x="340518" y="207168"/>
                </a:moveTo>
                <a:lnTo>
                  <a:pt x="431006" y="207168"/>
                </a:lnTo>
                <a:lnTo>
                  <a:pt x="431006" y="0"/>
                </a:lnTo>
                <a:cubicBezTo>
                  <a:pt x="475456" y="0"/>
                  <a:pt x="517525" y="7143"/>
                  <a:pt x="561975" y="7143"/>
                </a:cubicBezTo>
                <a:cubicBezTo>
                  <a:pt x="562769" y="144462"/>
                  <a:pt x="565943" y="357980"/>
                  <a:pt x="566737" y="495299"/>
                </a:cubicBezTo>
                <a:lnTo>
                  <a:pt x="631031" y="495299"/>
                </a:lnTo>
                <a:lnTo>
                  <a:pt x="631031" y="559593"/>
                </a:lnTo>
                <a:lnTo>
                  <a:pt x="0" y="559593"/>
                </a:lnTo>
                <a:lnTo>
                  <a:pt x="0" y="404811"/>
                </a:lnTo>
                <a:lnTo>
                  <a:pt x="145256" y="404811"/>
                </a:lnTo>
                <a:lnTo>
                  <a:pt x="280987" y="345280"/>
                </a:lnTo>
                <a:lnTo>
                  <a:pt x="340518" y="207168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983166" y="1809045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/>
          <p:cNvSpPr/>
          <p:nvPr/>
        </p:nvSpPr>
        <p:spPr>
          <a:xfrm rot="16200000" flipV="1">
            <a:off x="2928540" y="1809045"/>
            <a:ext cx="397284" cy="397284"/>
          </a:xfrm>
          <a:prstGeom prst="arc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/>
          <p:cNvCxnSpPr>
            <a:endCxn id="77" idx="0"/>
          </p:cNvCxnSpPr>
          <p:nvPr/>
        </p:nvCxnSpPr>
        <p:spPr>
          <a:xfrm flipH="1" flipV="1">
            <a:off x="3325824" y="2007687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3419580" y="2003717"/>
            <a:ext cx="0" cy="20716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3415214" y="2439734"/>
            <a:ext cx="28803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 flipV="1">
            <a:off x="3559230" y="1727047"/>
            <a:ext cx="0" cy="4790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984925" y="1647646"/>
            <a:ext cx="64807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3325824" y="2278871"/>
            <a:ext cx="449430" cy="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3703246" y="2062312"/>
            <a:ext cx="0" cy="14401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 flipV="1">
            <a:off x="3703246" y="2062312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/>
          <p:cNvSpPr/>
          <p:nvPr/>
        </p:nvSpPr>
        <p:spPr>
          <a:xfrm rot="5400000" flipH="1" flipV="1">
            <a:off x="3792636" y="1863670"/>
            <a:ext cx="397284" cy="397284"/>
          </a:xfrm>
          <a:prstGeom prst="arc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V="1">
            <a:off x="3991278" y="1863670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3698409" y="1687921"/>
            <a:ext cx="4368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 flipV="1">
            <a:off x="3626476" y="1647646"/>
            <a:ext cx="0" cy="7225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3698409" y="1685837"/>
            <a:ext cx="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558324" y="1721837"/>
            <a:ext cx="14492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13" idx="0"/>
            <a:endCxn id="96" idx="0"/>
          </p:cNvCxnSpPr>
          <p:nvPr/>
        </p:nvCxnSpPr>
        <p:spPr>
          <a:xfrm flipV="1">
            <a:off x="3402852" y="2347933"/>
            <a:ext cx="330344" cy="137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13" idx="2"/>
            <a:endCxn id="96" idx="2"/>
          </p:cNvCxnSpPr>
          <p:nvPr/>
        </p:nvCxnSpPr>
        <p:spPr>
          <a:xfrm flipV="1">
            <a:off x="3404026" y="2206121"/>
            <a:ext cx="328008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3703544" y="2348678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orme libre 125"/>
          <p:cNvSpPr/>
          <p:nvPr/>
        </p:nvSpPr>
        <p:spPr>
          <a:xfrm rot="667992" flipV="1">
            <a:off x="2946884" y="1609408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3558324" y="2348493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3413403" y="2345051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6200000">
            <a:off x="3332414" y="2239885"/>
            <a:ext cx="143223" cy="75697"/>
          </a:xfrm>
          <a:prstGeom prst="arc">
            <a:avLst>
              <a:gd name="adj1" fmla="val 10856346"/>
              <a:gd name="adj2" fmla="val 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 rot="5400000" flipH="1">
            <a:off x="3661113" y="2237171"/>
            <a:ext cx="141842" cy="79742"/>
          </a:xfrm>
          <a:prstGeom prst="arc">
            <a:avLst>
              <a:gd name="adj1" fmla="val 10856346"/>
              <a:gd name="adj2" fmla="val 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e 23"/>
          <p:cNvGrpSpPr/>
          <p:nvPr/>
        </p:nvGrpSpPr>
        <p:grpSpPr>
          <a:xfrm>
            <a:off x="3405069" y="2262045"/>
            <a:ext cx="293340" cy="36000"/>
            <a:chOff x="976312" y="1933539"/>
            <a:chExt cx="714376" cy="114372"/>
          </a:xfrm>
        </p:grpSpPr>
        <p:sp>
          <p:nvSpPr>
            <p:cNvPr id="22" name="Forme libre 21"/>
            <p:cNvSpPr/>
            <p:nvPr/>
          </p:nvSpPr>
          <p:spPr>
            <a:xfrm>
              <a:off x="976313" y="1933539"/>
              <a:ext cx="714375" cy="57186"/>
            </a:xfrm>
            <a:custGeom>
              <a:avLst/>
              <a:gdLst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57186 h 57186"/>
                <a:gd name="connsiteX1" fmla="*/ 366713 w 714375"/>
                <a:gd name="connsiteY1" fmla="*/ 36 h 57186"/>
                <a:gd name="connsiteX2" fmla="*/ 714375 w 714375"/>
                <a:gd name="connsiteY2" fmla="*/ 52424 h 5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375" h="57186">
                  <a:moveTo>
                    <a:pt x="0" y="57186"/>
                  </a:moveTo>
                  <a:cubicBezTo>
                    <a:pt x="126206" y="14720"/>
                    <a:pt x="247651" y="830"/>
                    <a:pt x="366713" y="36"/>
                  </a:cubicBezTo>
                  <a:cubicBezTo>
                    <a:pt x="485776" y="-758"/>
                    <a:pt x="602456" y="11545"/>
                    <a:pt x="714375" y="52424"/>
                  </a:cubicBezTo>
                </a:path>
              </a:pathLst>
            </a:cu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 102"/>
            <p:cNvSpPr/>
            <p:nvPr/>
          </p:nvSpPr>
          <p:spPr>
            <a:xfrm flipV="1">
              <a:off x="976312" y="1990725"/>
              <a:ext cx="714375" cy="57186"/>
            </a:xfrm>
            <a:custGeom>
              <a:avLst/>
              <a:gdLst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57186 h 57186"/>
                <a:gd name="connsiteX1" fmla="*/ 366713 w 714375"/>
                <a:gd name="connsiteY1" fmla="*/ 36 h 57186"/>
                <a:gd name="connsiteX2" fmla="*/ 714375 w 714375"/>
                <a:gd name="connsiteY2" fmla="*/ 52424 h 5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375" h="57186">
                  <a:moveTo>
                    <a:pt x="0" y="57186"/>
                  </a:moveTo>
                  <a:cubicBezTo>
                    <a:pt x="126206" y="14720"/>
                    <a:pt x="247651" y="830"/>
                    <a:pt x="366713" y="36"/>
                  </a:cubicBezTo>
                  <a:cubicBezTo>
                    <a:pt x="485776" y="-758"/>
                    <a:pt x="602456" y="11545"/>
                    <a:pt x="714375" y="52424"/>
                  </a:cubicBezTo>
                </a:path>
              </a:pathLst>
            </a:cu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1" name="Connecteur droit 110"/>
          <p:cNvCxnSpPr>
            <a:stCxn id="96" idx="0"/>
          </p:cNvCxnSpPr>
          <p:nvPr/>
        </p:nvCxnSpPr>
        <p:spPr>
          <a:xfrm flipV="1">
            <a:off x="3733196" y="2206390"/>
            <a:ext cx="0" cy="14154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00907" y="2203508"/>
            <a:ext cx="0" cy="14154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H="1">
            <a:off x="3778885" y="2216962"/>
            <a:ext cx="447961" cy="54083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V="1">
            <a:off x="4231086" y="2112769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/>
          <p:cNvSpPr txBox="1"/>
          <p:nvPr/>
        </p:nvSpPr>
        <p:spPr>
          <a:xfrm>
            <a:off x="4226846" y="2074448"/>
            <a:ext cx="1785314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Goupille</a:t>
            </a:r>
          </a:p>
          <a:p>
            <a:r>
              <a:rPr lang="fr-FR" sz="1050" dirty="0"/>
              <a:t>(Arrêt du DDL de rotation)</a:t>
            </a:r>
          </a:p>
        </p:txBody>
      </p:sp>
    </p:spTree>
    <p:extLst>
      <p:ext uri="{BB962C8B-B14F-4D97-AF65-F5344CB8AC3E}">
        <p14:creationId xmlns:p14="http://schemas.microsoft.com/office/powerpoint/2010/main" val="8582938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82</Words>
  <Application>Microsoft Office PowerPoint</Application>
  <PresentationFormat>Affichage à l'écran (4:3)</PresentationFormat>
  <Paragraphs>19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68</cp:revision>
  <dcterms:created xsi:type="dcterms:W3CDTF">2016-03-13T19:26:59Z</dcterms:created>
  <dcterms:modified xsi:type="dcterms:W3CDTF">2016-07-06T14:52:31Z</dcterms:modified>
</cp:coreProperties>
</file>