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42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Jeu entre la vis et la pièce intermédiaire</a:t>
            </a:r>
            <a:endParaRPr lang="fr-FR" sz="9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Seule la dernière pièce de l’assemblage est taraudée</a:t>
            </a:r>
            <a:endParaRPr lang="fr-FR" sz="900" b="1" dirty="0"/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Épaulement</a:t>
            </a:r>
          </a:p>
          <a:p>
            <a:r>
              <a:rPr lang="fr-FR" dirty="0" smtClean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 smtClean="0"/>
              <a:t>Rainure de clavette </a:t>
            </a:r>
            <a:r>
              <a:rPr lang="fr-FR" sz="1050" dirty="0" err="1" smtClean="0"/>
              <a:t>débouchante</a:t>
            </a:r>
            <a:r>
              <a:rPr lang="fr-FR" sz="1050" dirty="0" smtClean="0"/>
              <a:t> ! </a:t>
            </a:r>
            <a:endParaRPr lang="fr-FR" sz="1050" dirty="0"/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Rondelle fendue pour éviter à la vis de se desserrer</a:t>
            </a:r>
            <a:endParaRPr lang="fr-FR" dirty="0"/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Extrémité de la vis</a:t>
            </a:r>
            <a:endParaRPr lang="fr-FR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Fin du taraudage</a:t>
            </a:r>
            <a:endParaRPr lang="fr-FR" dirty="0"/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Épaulement</a:t>
            </a:r>
          </a:p>
          <a:p>
            <a:r>
              <a:rPr lang="fr-FR" dirty="0" smtClean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</Words>
  <Application>Microsoft Office PowerPoint</Application>
  <PresentationFormat>Affichage à l'écran 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2016-03-13T19:26:59Z</dcterms:created>
  <dcterms:modified xsi:type="dcterms:W3CDTF">2016-07-04T12:16:29Z</dcterms:modified>
</cp:coreProperties>
</file>