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4560658" y="199921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3477915" y="1208456"/>
            <a:ext cx="1440160" cy="2384648"/>
            <a:chOff x="1331640" y="-243408"/>
            <a:chExt cx="1440160" cy="238464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4401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4401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1680" y="198162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98162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98162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2057822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8464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36512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36512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727684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40578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6065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8976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20497" y="270984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00617" y="1917753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</Words>
  <Application>Microsoft Office PowerPoint</Application>
  <PresentationFormat>Affichage à l'écran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2016-03-13T19:26:59Z</dcterms:created>
  <dcterms:modified xsi:type="dcterms:W3CDTF">2016-07-01T14:58:23Z</dcterms:modified>
</cp:coreProperties>
</file>