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236" y="18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stadoat.f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604" r="-441" b="41682"/>
          <a:stretch/>
        </p:blipFill>
        <p:spPr bwMode="auto">
          <a:xfrm>
            <a:off x="1609571" y="763772"/>
            <a:ext cx="7534429" cy="25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924944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 rot="16200000">
            <a:off x="672096" y="1727199"/>
            <a:ext cx="252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http://www.costadoat.fr</a:t>
            </a:r>
            <a:r>
              <a:rPr lang="fr-FR" sz="1600" b="1" i="1" dirty="0" smtClean="0"/>
              <a:t>/</a:t>
            </a:r>
            <a:endParaRPr lang="fr-FR" sz="1600" b="1" i="1" dirty="0" smtClean="0">
              <a:hlinkClick r:id="rId4"/>
            </a:endParaRPr>
          </a:p>
          <a:p>
            <a:pPr algn="ctr"/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03185"/>
            <a:ext cx="4542283" cy="34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3240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3431728" y="2758827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5340375" y="2780928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707904" y="2939233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701058" y="4437112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5628305" y="4437112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5640635" y="3193924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05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</Words>
  <Application>Microsoft Office PowerPoint</Application>
  <PresentationFormat>Affichage à l'écran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5</cp:revision>
  <dcterms:created xsi:type="dcterms:W3CDTF">2016-03-13T19:26:59Z</dcterms:created>
  <dcterms:modified xsi:type="dcterms:W3CDTF">2016-05-11T11:04:51Z</dcterms:modified>
</cp:coreProperties>
</file>