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01/07/2016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Jeu entre la vis et la pièce intermédiaire</a:t>
            </a:r>
            <a:endParaRPr lang="fr-FR" sz="9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Seule la dernière pièce de l’assemblage est taraudée</a:t>
            </a:r>
            <a:endParaRPr lang="fr-FR" sz="900" b="1" dirty="0"/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Office PowerPoint</Application>
  <PresentationFormat>Affichage à l'écran (4:3)</PresentationFormat>
  <Paragraphs>4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2016-03-13T19:26:59Z</dcterms:created>
  <dcterms:modified xsi:type="dcterms:W3CDTF">2016-07-01T20:52:11Z</dcterms:modified>
</cp:coreProperties>
</file>