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4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1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0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4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0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99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1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4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B838-520D-4610-8278-6A43259A4B46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2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41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1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TRAITER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lang="fr-FR" sz="800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à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H="1">
            <a:off x="10383478" y="3991083"/>
            <a:ext cx="1" cy="110513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5" name="Connecteur droit 64"/>
          <p:cNvCxnSpPr>
            <a:endCxn id="118" idx="0"/>
          </p:cNvCxnSpPr>
          <p:nvPr/>
        </p:nvCxnSpPr>
        <p:spPr>
          <a:xfrm flipH="1">
            <a:off x="10383478" y="2778140"/>
            <a:ext cx="1" cy="63694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471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463753" y="3120620"/>
            <a:ext cx="1083198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261595" y="3415083"/>
            <a:ext cx="10841883" cy="576000"/>
            <a:chOff x="261595" y="3415083"/>
            <a:chExt cx="10841883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ALIMENTER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Fils électriques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Secteur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  <a:endParaRPr lang="fr-FR" sz="1200" kern="0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Réducteur, Poulie courroie, glissière</a:t>
              </a:r>
              <a:endParaRPr lang="fr-FR" sz="11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Variateur électronique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CONVERTIR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Moteur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AGIR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Déplacer l’ensemble</a:t>
              </a:r>
              <a:r>
                <a:rPr kumimoji="0" lang="fr-FR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1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33278"/>
              <a:ext cx="8707015" cy="1909226"/>
              <a:chOff x="251520" y="33278"/>
              <a:chExt cx="8707015" cy="190922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33278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ACQUERIR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Codeurs incrémentaux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TRAITER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Carte de commande</a:t>
                </a:r>
                <a:endParaRPr lang="fr-FR" sz="800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Interface Homme Machine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" name="Connecteur droit avec flèche 13"/>
              <p:cNvCxnSpPr>
                <a:endCxn id="51" idx="1"/>
              </p:cNvCxnSpPr>
              <p:nvPr/>
            </p:nvCxnSpPr>
            <p:spPr>
              <a:xfrm>
                <a:off x="1969119" y="840192"/>
                <a:ext cx="44264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CODER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50" kern="0" dirty="0" smtClean="0">
                    <a:solidFill>
                      <a:prstClr val="black"/>
                    </a:solidFill>
                    <a:latin typeface="Calibri"/>
                  </a:rPr>
                  <a:t>CAN</a:t>
                </a:r>
                <a:endParaRPr kumimoji="0" lang="fr-F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7" name="Connecteur droit 146"/>
          <p:cNvCxnSpPr/>
          <p:nvPr/>
        </p:nvCxnSpPr>
        <p:spPr>
          <a:xfrm>
            <a:off x="0" y="620656"/>
            <a:ext cx="722991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2421835" y="620658"/>
            <a:ext cx="0" cy="140707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323528" y="2027730"/>
            <a:ext cx="0" cy="59491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>
            <a:endCxn id="5" idx="3"/>
          </p:cNvCxnSpPr>
          <p:nvPr/>
        </p:nvCxnSpPr>
        <p:spPr>
          <a:xfrm flipH="1">
            <a:off x="2144236" y="620656"/>
            <a:ext cx="2775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80" name="Rectangle 179"/>
          <p:cNvSpPr/>
          <p:nvPr/>
        </p:nvSpPr>
        <p:spPr>
          <a:xfrm>
            <a:off x="-858328" y="3403840"/>
            <a:ext cx="1228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Énergie d’entrée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dbl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H="1">
            <a:off x="10383478" y="3991083"/>
            <a:ext cx="1" cy="110513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5" name="Connecteur droit 64"/>
          <p:cNvCxnSpPr/>
          <p:nvPr/>
        </p:nvCxnSpPr>
        <p:spPr>
          <a:xfrm flipH="1">
            <a:off x="10383478" y="2778140"/>
            <a:ext cx="1" cy="63694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2291829" y="3991083"/>
            <a:ext cx="954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</a:t>
            </a:r>
            <a:r>
              <a:rPr lang="fr-FR" sz="1200" b="1" i="1" dirty="0" err="1" smtClean="0">
                <a:solidFill>
                  <a:schemeClr val="accent2"/>
                </a:solidFill>
              </a:rPr>
              <a:t>élec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85065" y="4030939"/>
            <a:ext cx="954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</a:t>
            </a:r>
            <a:r>
              <a:rPr lang="fr-FR" sz="1200" b="1" i="1" dirty="0" err="1" smtClean="0">
                <a:solidFill>
                  <a:schemeClr val="accent2"/>
                </a:solidFill>
              </a:rPr>
              <a:t>élec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91301" y="4030939"/>
            <a:ext cx="1045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méca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760469" y="4044839"/>
            <a:ext cx="1045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méca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438846" y="2778142"/>
            <a:ext cx="1504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Support non déplacé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543546" y="4946684"/>
            <a:ext cx="1223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Support déplacé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10738" y="1061056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Capteurs fin de course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4236" y="1739729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Capteurs d’efforts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6" name="Connecteur droit 65"/>
          <p:cNvCxnSpPr/>
          <p:nvPr/>
        </p:nvCxnSpPr>
        <p:spPr>
          <a:xfrm>
            <a:off x="323528" y="2027729"/>
            <a:ext cx="399463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7" name="Connecteur droit 66"/>
          <p:cNvCxnSpPr/>
          <p:nvPr/>
        </p:nvCxnSpPr>
        <p:spPr>
          <a:xfrm>
            <a:off x="185760" y="1349056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8" name="Connecteur droit 67"/>
          <p:cNvCxnSpPr/>
          <p:nvPr/>
        </p:nvCxnSpPr>
        <p:spPr>
          <a:xfrm flipH="1">
            <a:off x="2157835" y="1377736"/>
            <a:ext cx="2775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68"/>
          <p:cNvCxnSpPr/>
          <p:nvPr/>
        </p:nvCxnSpPr>
        <p:spPr>
          <a:xfrm flipH="1">
            <a:off x="2157836" y="2027730"/>
            <a:ext cx="2775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4" name="Connecteur droit 73"/>
          <p:cNvCxnSpPr/>
          <p:nvPr/>
        </p:nvCxnSpPr>
        <p:spPr>
          <a:xfrm flipH="1">
            <a:off x="323529" y="2622642"/>
            <a:ext cx="9482033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Connecteur droit avec flèche 77"/>
          <p:cNvCxnSpPr/>
          <p:nvPr/>
        </p:nvCxnSpPr>
        <p:spPr>
          <a:xfrm flipV="1">
            <a:off x="9805562" y="2622642"/>
            <a:ext cx="0" cy="79244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 flipV="1">
            <a:off x="8209116" y="2864959"/>
            <a:ext cx="0" cy="542283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2" name="Connecteur droit 81"/>
          <p:cNvCxnSpPr/>
          <p:nvPr/>
        </p:nvCxnSpPr>
        <p:spPr>
          <a:xfrm flipH="1">
            <a:off x="185760" y="2864959"/>
            <a:ext cx="802335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84"/>
          <p:cNvCxnSpPr/>
          <p:nvPr/>
        </p:nvCxnSpPr>
        <p:spPr>
          <a:xfrm>
            <a:off x="185760" y="1339600"/>
            <a:ext cx="0" cy="152535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 flipH="1">
            <a:off x="0" y="3049100"/>
            <a:ext cx="603822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9" name="Connecteur droit 88"/>
          <p:cNvCxnSpPr>
            <a:endCxn id="108" idx="0"/>
          </p:cNvCxnSpPr>
          <p:nvPr/>
        </p:nvCxnSpPr>
        <p:spPr>
          <a:xfrm>
            <a:off x="6042688" y="3018862"/>
            <a:ext cx="0" cy="3962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2" name="Connecteur droit 91"/>
          <p:cNvCxnSpPr/>
          <p:nvPr/>
        </p:nvCxnSpPr>
        <p:spPr>
          <a:xfrm>
            <a:off x="0" y="620658"/>
            <a:ext cx="0" cy="241693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95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463753" y="3120620"/>
            <a:ext cx="1083198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261595" y="3415083"/>
            <a:ext cx="10841883" cy="576000"/>
            <a:chOff x="261595" y="3415083"/>
            <a:chExt cx="10841883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1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0"/>
            </a:xfrm>
            <a:prstGeom prst="line">
              <a:avLst/>
            </a:prstGeom>
            <a:noFill/>
            <a:ln w="28575" cap="flat" cmpd="dbl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33278"/>
              <a:ext cx="8707015" cy="1909226"/>
              <a:chOff x="251520" y="33278"/>
              <a:chExt cx="8707015" cy="190922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33278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TRAITER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Carte de commande</a:t>
                </a:r>
                <a:endParaRPr lang="fr-FR" sz="800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" name="Connecteur droit avec flèche 13"/>
              <p:cNvCxnSpPr>
                <a:endCxn id="51" idx="1"/>
              </p:cNvCxnSpPr>
              <p:nvPr/>
            </p:nvCxnSpPr>
            <p:spPr>
              <a:xfrm>
                <a:off x="1969119" y="840192"/>
                <a:ext cx="44264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CODER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50" kern="0" dirty="0" smtClean="0">
                    <a:solidFill>
                      <a:prstClr val="black"/>
                    </a:solidFill>
                    <a:latin typeface="Calibri"/>
                  </a:rPr>
                  <a:t>CAN</a:t>
                </a:r>
                <a:endParaRPr kumimoji="0" lang="fr-F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7" name="Connecteur droit 146"/>
          <p:cNvCxnSpPr/>
          <p:nvPr/>
        </p:nvCxnSpPr>
        <p:spPr>
          <a:xfrm>
            <a:off x="0" y="620656"/>
            <a:ext cx="722991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2421835" y="620658"/>
            <a:ext cx="0" cy="140707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323528" y="2027730"/>
            <a:ext cx="0" cy="59491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>
            <a:endCxn id="5" idx="3"/>
          </p:cNvCxnSpPr>
          <p:nvPr/>
        </p:nvCxnSpPr>
        <p:spPr>
          <a:xfrm flipH="1">
            <a:off x="2144236" y="620656"/>
            <a:ext cx="2775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80" name="Rectangle 179"/>
          <p:cNvSpPr/>
          <p:nvPr/>
        </p:nvSpPr>
        <p:spPr>
          <a:xfrm>
            <a:off x="-858328" y="3403840"/>
            <a:ext cx="1228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Énergie d’entrée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dbl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H="1">
            <a:off x="10383478" y="3991083"/>
            <a:ext cx="1" cy="110513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5" name="Connecteur droit 64"/>
          <p:cNvCxnSpPr/>
          <p:nvPr/>
        </p:nvCxnSpPr>
        <p:spPr>
          <a:xfrm flipH="1">
            <a:off x="10383478" y="2778140"/>
            <a:ext cx="1" cy="63694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8760469" y="4044839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10738" y="1061056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4236" y="1739729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6" name="Connecteur droit 65"/>
          <p:cNvCxnSpPr/>
          <p:nvPr/>
        </p:nvCxnSpPr>
        <p:spPr>
          <a:xfrm>
            <a:off x="323528" y="2027729"/>
            <a:ext cx="399463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7" name="Connecteur droit 66"/>
          <p:cNvCxnSpPr/>
          <p:nvPr/>
        </p:nvCxnSpPr>
        <p:spPr>
          <a:xfrm>
            <a:off x="185760" y="1349056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8" name="Connecteur droit 67"/>
          <p:cNvCxnSpPr/>
          <p:nvPr/>
        </p:nvCxnSpPr>
        <p:spPr>
          <a:xfrm flipH="1">
            <a:off x="2157835" y="1377736"/>
            <a:ext cx="2775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68"/>
          <p:cNvCxnSpPr/>
          <p:nvPr/>
        </p:nvCxnSpPr>
        <p:spPr>
          <a:xfrm flipH="1">
            <a:off x="2157836" y="2027730"/>
            <a:ext cx="2775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4" name="Connecteur droit 73"/>
          <p:cNvCxnSpPr/>
          <p:nvPr/>
        </p:nvCxnSpPr>
        <p:spPr>
          <a:xfrm flipH="1">
            <a:off x="323529" y="2622642"/>
            <a:ext cx="9482033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Connecteur droit avec flèche 77"/>
          <p:cNvCxnSpPr/>
          <p:nvPr/>
        </p:nvCxnSpPr>
        <p:spPr>
          <a:xfrm flipV="1">
            <a:off x="9805562" y="2622642"/>
            <a:ext cx="0" cy="79244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 flipV="1">
            <a:off x="8209116" y="2864959"/>
            <a:ext cx="0" cy="542283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2" name="Connecteur droit 81"/>
          <p:cNvCxnSpPr/>
          <p:nvPr/>
        </p:nvCxnSpPr>
        <p:spPr>
          <a:xfrm flipH="1">
            <a:off x="185760" y="2864959"/>
            <a:ext cx="802335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84"/>
          <p:cNvCxnSpPr/>
          <p:nvPr/>
        </p:nvCxnSpPr>
        <p:spPr>
          <a:xfrm>
            <a:off x="185760" y="1339600"/>
            <a:ext cx="0" cy="152535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 flipH="1">
            <a:off x="0" y="3049100"/>
            <a:ext cx="603822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9" name="Connecteur droit 88"/>
          <p:cNvCxnSpPr>
            <a:endCxn id="108" idx="0"/>
          </p:cNvCxnSpPr>
          <p:nvPr/>
        </p:nvCxnSpPr>
        <p:spPr>
          <a:xfrm>
            <a:off x="6042688" y="3018862"/>
            <a:ext cx="0" cy="3962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2" name="Connecteur droit 91"/>
          <p:cNvCxnSpPr/>
          <p:nvPr/>
        </p:nvCxnSpPr>
        <p:spPr>
          <a:xfrm>
            <a:off x="0" y="620658"/>
            <a:ext cx="0" cy="241693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8478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Xavier Pessoles\Dropbox\PartageXavier\PTSI\DS\DS_01\SysReeeduc\ExigencesVi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907756" y="451372"/>
            <a:ext cx="10410826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4119" y="1292227"/>
            <a:ext cx="97345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636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150</Words>
  <Application>Microsoft Office PowerPoint</Application>
  <PresentationFormat>Affichage à l'écran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2013-09-12T17:57:18Z</dcterms:created>
  <dcterms:modified xsi:type="dcterms:W3CDTF">2014-09-08T20:22:56Z</dcterms:modified>
</cp:coreProperties>
</file>