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49C8DFE7-73B1-4C98-B2F5-2D8454B02389}"/>
              </a:ext>
            </a:extLst>
          </p:cNvPr>
          <p:cNvGrpSpPr/>
          <p:nvPr/>
        </p:nvGrpSpPr>
        <p:grpSpPr>
          <a:xfrm rot="20700000">
            <a:off x="6339381" y="1880396"/>
            <a:ext cx="1601995" cy="1440160"/>
            <a:chOff x="5420261" y="3185888"/>
            <a:chExt cx="1601995" cy="1440160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AED107A-98DF-4ADC-9638-B865FE3AE2DF}"/>
                </a:ext>
              </a:extLst>
            </p:cNvPr>
            <p:cNvCxnSpPr/>
            <p:nvPr/>
          </p:nvCxnSpPr>
          <p:spPr>
            <a:xfrm rot="20700000" flipV="1">
              <a:off x="5420261" y="3185888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6BD4C5E-25AC-4658-97CD-238F86E5344C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302176" y="3695061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5575376" y="1721607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7C34908-B008-4CDA-B4D3-932185BA99FB}"/>
                </a:ext>
              </a:extLst>
            </p:cNvPr>
            <p:cNvSpPr/>
            <p:nvPr/>
          </p:nvSpPr>
          <p:spPr>
            <a:xfrm>
              <a:off x="32699" y="1061924"/>
              <a:ext cx="1878672" cy="1878672"/>
            </a:xfrm>
            <a:prstGeom prst="arc">
              <a:avLst>
                <a:gd name="adj1" fmla="val 19786900"/>
                <a:gd name="adj2" fmla="val 20588766"/>
              </a:avLst>
            </a:prstGeom>
            <a:ln>
              <a:solidFill>
                <a:srgbClr val="C0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/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1459499" y="1132845"/>
            <a:ext cx="1844570" cy="2263951"/>
            <a:chOff x="1459499" y="1132845"/>
            <a:chExt cx="1844570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869315"/>
              <a:ext cx="825769" cy="90199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502520"/>
              <a:ext cx="250752" cy="2687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1979712" y="2348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76ED3-2618-4C1D-935E-B1F6E3FEBF7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069712" y="1916832"/>
              <a:ext cx="0" cy="432048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/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727704" y="2386007"/>
              <a:ext cx="180000" cy="18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1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9672958-0FA0-4033-802C-53ECD46A133F}"/>
                </a:ext>
              </a:extLst>
            </p:cNvPr>
            <p:cNvSpPr/>
            <p:nvPr/>
          </p:nvSpPr>
          <p:spPr>
            <a:xfrm>
              <a:off x="1819370" y="1869315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2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75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F741A1-479A-4646-8636-475E6075E92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69712" y="1457978"/>
              <a:ext cx="0" cy="890902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/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100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/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blipFill>
                <a:blip r:embed="rId16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/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blipFill>
                <a:blip r:embed="rId1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</p:cNvCxnSpPr>
          <p:nvPr/>
        </p:nvCxnSpPr>
        <p:spPr>
          <a:xfrm>
            <a:off x="3140647" y="2152736"/>
            <a:ext cx="567257" cy="213755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 rot="10800000">
            <a:off x="1826570" y="131902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 rot="10800000">
            <a:off x="2042588" y="1464953"/>
            <a:ext cx="0" cy="14210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26564" y="1461133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952588" y="1697058"/>
            <a:ext cx="1138670" cy="42935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 rot="10800000">
            <a:off x="3052003" y="205599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3E76ED3-2618-4C1D-935E-B1F6E3FEBF7B}"/>
              </a:ext>
            </a:extLst>
          </p:cNvPr>
          <p:cNvCxnSpPr>
            <a:cxnSpLocks/>
          </p:cNvCxnSpPr>
          <p:nvPr/>
        </p:nvCxnSpPr>
        <p:spPr>
          <a:xfrm flipH="1">
            <a:off x="3230351" y="1976879"/>
            <a:ext cx="787235" cy="136081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1800052" y="1481766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52" y="1481766"/>
                <a:ext cx="143244" cy="184666"/>
              </a:xfrm>
              <a:prstGeom prst="rect">
                <a:avLst/>
              </a:prstGeom>
              <a:blipFill>
                <a:blip r:embed="rId2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/>
              <p:nvPr/>
            </p:nvSpPr>
            <p:spPr>
              <a:xfrm>
                <a:off x="3993989" y="1786286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89" y="1786286"/>
                <a:ext cx="140358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366415" y="2163442"/>
                <a:ext cx="1195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15" y="2163442"/>
                <a:ext cx="119520" cy="184666"/>
              </a:xfrm>
              <a:prstGeom prst="rect">
                <a:avLst/>
              </a:prstGeom>
              <a:blipFill>
                <a:blip r:embed="rId4"/>
                <a:stretch>
                  <a:fillRect l="-30000" r="-25000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959211" y="113520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84232" y="1769956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1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9672958-0FA0-4033-802C-53ECD46A133F}"/>
              </a:ext>
            </a:extLst>
          </p:cNvPr>
          <p:cNvSpPr/>
          <p:nvPr/>
        </p:nvSpPr>
        <p:spPr>
          <a:xfrm>
            <a:off x="3691325" y="1776991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2</a:t>
            </a:r>
            <a:endParaRPr lang="fr-FR" sz="1400" b="1" dirty="0">
              <a:solidFill>
                <a:srgbClr val="C0000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 rot="5400000">
            <a:off x="2045267" y="1685981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326645" y="1391990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45" y="1391990"/>
                <a:ext cx="161711" cy="246221"/>
              </a:xfrm>
              <a:prstGeom prst="rect">
                <a:avLst/>
              </a:prstGeom>
              <a:blipFill>
                <a:blip r:embed="rId5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716833" y="2250008"/>
                <a:ext cx="2312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33" y="2250008"/>
                <a:ext cx="231217" cy="246221"/>
              </a:xfrm>
              <a:prstGeom prst="rect">
                <a:avLst/>
              </a:prstGeom>
              <a:blipFill>
                <a:blip r:embed="rId6"/>
                <a:stretch>
                  <a:fillRect l="-13158" r="-5263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 rot="10800000">
            <a:off x="1952588" y="160705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F741A1-479A-4646-8636-475E6075E92D}"/>
              </a:ext>
            </a:extLst>
          </p:cNvPr>
          <p:cNvCxnSpPr>
            <a:cxnSpLocks/>
          </p:cNvCxnSpPr>
          <p:nvPr/>
        </p:nvCxnSpPr>
        <p:spPr>
          <a:xfrm flipV="1">
            <a:off x="3580347" y="1928561"/>
            <a:ext cx="726434" cy="122644"/>
          </a:xfrm>
          <a:prstGeom prst="line">
            <a:avLst/>
          </a:prstGeom>
          <a:ln w="952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/>
              <p:nvPr/>
            </p:nvSpPr>
            <p:spPr>
              <a:xfrm>
                <a:off x="1846098" y="2907192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098" y="2907192"/>
                <a:ext cx="149400" cy="246221"/>
              </a:xfrm>
              <a:prstGeom prst="rect">
                <a:avLst/>
              </a:prstGeom>
              <a:blipFill>
                <a:blip r:embed="rId7"/>
                <a:stretch>
                  <a:fillRect l="-29167" t="-40000" r="-108333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F5506B82-E4D9-47A4-90DC-0113F4FEEEBF}"/>
              </a:ext>
            </a:extLst>
          </p:cNvPr>
          <p:cNvGrpSpPr/>
          <p:nvPr/>
        </p:nvGrpSpPr>
        <p:grpSpPr>
          <a:xfrm>
            <a:off x="4216159" y="1391990"/>
            <a:ext cx="2828939" cy="2859959"/>
            <a:chOff x="5575376" y="1721607"/>
            <a:chExt cx="2828939" cy="285995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9C8DFE7-73B1-4C98-B2F5-2D8454B02389}"/>
                </a:ext>
              </a:extLst>
            </p:cNvPr>
            <p:cNvGrpSpPr/>
            <p:nvPr/>
          </p:nvGrpSpPr>
          <p:grpSpPr>
            <a:xfrm rot="20700000">
              <a:off x="6339381" y="1880396"/>
              <a:ext cx="1601995" cy="1440160"/>
              <a:chOff x="5420261" y="3185888"/>
              <a:chExt cx="1601995" cy="1440160"/>
            </a:xfrm>
          </p:grpSpPr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FAED107A-98DF-4ADC-9638-B865FE3AE2DF}"/>
                  </a:ext>
                </a:extLst>
              </p:cNvPr>
              <p:cNvCxnSpPr/>
              <p:nvPr/>
            </p:nvCxnSpPr>
            <p:spPr>
              <a:xfrm rot="20700000" flipV="1">
                <a:off x="5420261" y="3185888"/>
                <a:ext cx="0" cy="1440160"/>
              </a:xfrm>
              <a:prstGeom prst="line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D6BD4C5E-25AC-4658-97CD-238F86E5344C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6302176" y="3695061"/>
                <a:ext cx="0" cy="1440160"/>
              </a:xfrm>
              <a:prstGeom prst="line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6B3833A-1224-4656-874A-5DCA3A57A624}"/>
                </a:ext>
              </a:extLst>
            </p:cNvPr>
            <p:cNvGrpSpPr/>
            <p:nvPr/>
          </p:nvGrpSpPr>
          <p:grpSpPr>
            <a:xfrm>
              <a:off x="5575376" y="1721607"/>
              <a:ext cx="2828939" cy="2859959"/>
              <a:chOff x="-180530" y="281011"/>
              <a:chExt cx="2828939" cy="2859959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619676" y="432928"/>
                <a:ext cx="1607263" cy="1598625"/>
                <a:chOff x="780770" y="570438"/>
                <a:chExt cx="1607263" cy="1598625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>
                  <a:cxnSpLocks/>
                  <a:stCxn id="38" idx="4"/>
                </p:cNvCxnSpPr>
                <p:nvPr/>
              </p:nvCxnSpPr>
              <p:spPr>
                <a:xfrm rot="900000" flipH="1" flipV="1">
                  <a:off x="780770" y="570438"/>
                  <a:ext cx="356094" cy="142776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  <a:stCxn id="38" idx="2"/>
                </p:cNvCxnSpPr>
                <p:nvPr/>
              </p:nvCxnSpPr>
              <p:spPr>
                <a:xfrm rot="900000" flipV="1">
                  <a:off x="944303" y="1795647"/>
                  <a:ext cx="1443730" cy="373416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78472" y="1895712"/>
                <a:ext cx="186254" cy="1862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938976" y="195351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FB19CE6E-EDF7-4FB4-840B-307681DBF58F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49400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000" t="-36585" r="-104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1711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t="-36585" r="-96296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2525" y="1865727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525" y="1865727"/>
                    <a:ext cx="16543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3121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31217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158" r="-5263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438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43848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000" r="-7500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97C34908-B008-4CDA-B4D3-932185BA99FB}"/>
                  </a:ext>
                </a:extLst>
              </p:cNvPr>
              <p:cNvSpPr/>
              <p:nvPr/>
            </p:nvSpPr>
            <p:spPr>
              <a:xfrm>
                <a:off x="32699" y="1061924"/>
                <a:ext cx="1878672" cy="1878672"/>
              </a:xfrm>
              <a:prstGeom prst="arc">
                <a:avLst>
                  <a:gd name="adj1" fmla="val 19786900"/>
                  <a:gd name="adj2" fmla="val 20588766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0E2FF552-0475-4A3D-94FD-1B84A58D0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700" y="1453663"/>
                    <a:ext cx="1427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0E2FF552-0475-4A3D-94FD-1B84A58D0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0700" y="1453663"/>
                    <a:ext cx="142795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08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FCD5EFE9-915E-4D85-90DC-42620F3AB466}"/>
                    </a:ext>
                  </a:extLst>
                </p:cNvPr>
                <p:cNvSpPr txBox="1"/>
                <p:nvPr/>
              </p:nvSpPr>
              <p:spPr>
                <a:xfrm>
                  <a:off x="7975592" y="2515134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FCD5EFE9-915E-4D85-90DC-42620F3AB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2" y="2515134"/>
                  <a:ext cx="235962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0256" r="-5128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F5F6155-EED7-4DBF-A011-6147BF94413A}"/>
                    </a:ext>
                  </a:extLst>
                </p:cNvPr>
                <p:cNvSpPr txBox="1"/>
                <p:nvPr/>
              </p:nvSpPr>
              <p:spPr>
                <a:xfrm>
                  <a:off x="5882337" y="1880189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F5F6155-EED7-4DBF-A011-6147BF944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337" y="1880189"/>
                  <a:ext cx="24859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2195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C5295FC0-6684-454B-A20B-260DC251BAE5}"/>
                  </a:ext>
                </a:extLst>
              </p:cNvPr>
              <p:cNvSpPr txBox="1"/>
              <p:nvPr/>
            </p:nvSpPr>
            <p:spPr>
              <a:xfrm>
                <a:off x="3080325" y="1857623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C5295FC0-6684-454B-A20B-260DC251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25" y="1857623"/>
                <a:ext cx="134524" cy="184666"/>
              </a:xfrm>
              <a:prstGeom prst="rect">
                <a:avLst/>
              </a:prstGeom>
              <a:blipFill>
                <a:blip r:embed="rId17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F022FE0-3671-4E5A-95E9-C905195B68EB}"/>
                  </a:ext>
                </a:extLst>
              </p:cNvPr>
              <p:cNvSpPr txBox="1"/>
              <p:nvPr/>
            </p:nvSpPr>
            <p:spPr>
              <a:xfrm>
                <a:off x="4217083" y="1653880"/>
                <a:ext cx="2359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F022FE0-3671-4E5A-95E9-C905195B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083" y="1653880"/>
                <a:ext cx="235962" cy="246221"/>
              </a:xfrm>
              <a:prstGeom prst="rect">
                <a:avLst/>
              </a:prstGeom>
              <a:blipFill>
                <a:blip r:embed="rId18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84D2761-952F-4EE4-AB0C-140FB5DDE193}"/>
              </a:ext>
            </a:extLst>
          </p:cNvPr>
          <p:cNvSpPr/>
          <p:nvPr/>
        </p:nvSpPr>
        <p:spPr>
          <a:xfrm>
            <a:off x="1469831" y="1116110"/>
            <a:ext cx="1133898" cy="1133898"/>
          </a:xfrm>
          <a:prstGeom prst="arc">
            <a:avLst>
              <a:gd name="adj1" fmla="val 1824703"/>
              <a:gd name="adj2" fmla="val 5123137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A512F742-4EBA-49DA-A489-53088B50D3EF}"/>
              </a:ext>
            </a:extLst>
          </p:cNvPr>
          <p:cNvSpPr/>
          <p:nvPr/>
        </p:nvSpPr>
        <p:spPr>
          <a:xfrm>
            <a:off x="2574930" y="1585787"/>
            <a:ext cx="1133898" cy="1133898"/>
          </a:xfrm>
          <a:prstGeom prst="arc">
            <a:avLst>
              <a:gd name="adj1" fmla="val 20973273"/>
              <a:gd name="adj2" fmla="val 965053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9AECF36-807A-47E9-AD89-C76AFC137095}"/>
                  </a:ext>
                </a:extLst>
              </p:cNvPr>
              <p:cNvSpPr txBox="1"/>
              <p:nvPr/>
            </p:nvSpPr>
            <p:spPr>
              <a:xfrm>
                <a:off x="3756590" y="2045601"/>
                <a:ext cx="1246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9AECF36-807A-47E9-AD89-C76AFC13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90" y="2045601"/>
                <a:ext cx="124650" cy="184666"/>
              </a:xfrm>
              <a:prstGeom prst="rect">
                <a:avLst/>
              </a:prstGeom>
              <a:blipFill>
                <a:blip r:embed="rId19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90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58</Words>
  <Application>Microsoft Office PowerPoint</Application>
  <PresentationFormat>Affichage à l'écran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2017-07-29T22:09:41Z</dcterms:created>
  <dcterms:modified xsi:type="dcterms:W3CDTF">2020-11-14T09:31:00Z</dcterms:modified>
</cp:coreProperties>
</file>