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17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CFB8F-079B-4687-B4CC-E6066D605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6A3FC-72BA-4441-917A-BAA139CF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14016-4897-46E0-A1A4-C3A74BF5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E885-E002-4A07-92BC-85D25959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1C374-3956-4D44-9978-BD88A1E0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CBBC4-3364-4234-8724-2214340A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7CFC7-C70C-4056-886B-D27EB414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5AF80-F7FB-4E17-B25E-D1C08EE1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B3C60-99AB-4F5A-970E-9EAE0D92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CA41C-5464-4F82-8D62-9F8A5976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0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D318B0-4501-4F29-88A2-3C28D6924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7D7035-8035-4520-A13D-B1BC5C9F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D4798-A170-421F-AA43-310B0FFA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C1AA2-2F77-4D9E-A4DC-93834098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6756D-C34A-46C2-B121-5982BE81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1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01ABE-DA7B-4AB0-9445-EFEBD8AA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E2732-7E5E-4EC8-BB47-56B1FA99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A199B-C690-4BD9-BEB8-1A33CBA4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C35EF-09D2-44B6-B91B-F0661024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B8746-BD65-4A7B-875F-15E4EB3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51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0B7A0-1BC0-4EFA-B0F5-48BBA9B5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ACAAB-382B-4ABA-8E19-594292A4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69BD9-09A2-4CFB-96BE-867B518C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F0C63-7D0E-4722-82D9-FFFB7F3B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22469-758D-4DA0-AB30-11422FE3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38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279E3-D45A-491A-85A0-C0B39B05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949DA-F1B5-42D7-BD57-A4083723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FAF155-48B9-491B-9F0F-C8EC7762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61BA54-B2B0-4550-9842-8DCAD1B7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15719E-76EC-4BD6-880D-3F8AFFE6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4B076-EBFC-4237-8FED-D6189E7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01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114F8-A777-4859-907F-2B06D555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F44A-360E-4ADC-9E5A-33DFE9F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86E9BF-C46F-4F97-ACB3-3B994660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585AC3-FCD4-4CCF-A75B-7AAEE11C4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5C921F-5D55-4593-A57B-95B950B43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54656F-2F6F-48A2-9167-20F6AB13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BCAED7-31FB-4331-A490-1332F328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273DB1-645E-4DA3-B750-DD9B1CD4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7FBF3-6CD1-49A4-8773-F6EA592C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C22733-06CB-442B-B92D-00BFF9A7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0D7F2C-9449-44DF-AED2-BA348D97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9C86C9-F8FB-49B4-BA3C-8040690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1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52C863-673B-487C-BA8A-D11486F2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E27607-F3D5-4234-A8F0-0BAF732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28E98-B0DC-4701-9D96-5686635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4F2A1-1FBC-404A-936F-903362F2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D8D6D-EDBC-4B67-9C24-98B9B119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8CD31A-BF57-47B0-B58A-68449EEF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D5E7D-A1EE-451B-A353-A187FDB4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F57EC0-76F7-4010-82CA-DB5E92BB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136EC1-72B4-432A-B34B-F5EE1FC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9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917C8-E109-4E09-A0B6-4D4F280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D1B6D9-1823-42B7-8FEC-4F8A72105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A2F4DB-8A32-4F1A-B910-47662DC1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2B67B-990A-4EE8-AC46-7D4DC5EC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F7C646-1DC4-4331-A908-BABD51CF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84A58-8F4D-4279-9B49-5ABC9023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3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E26400-5976-4791-89EE-B62BC631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29B1CA-58E1-4ABA-A1CF-7635EE92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8220D4-57E6-4375-A900-E279F021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2A8B-71A9-4895-8E92-B7B316645DD7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532F0-4CB4-457E-A8AC-3915753DC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FBEA3-5730-42BE-ADD3-ED2E10E5D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A8EA-C352-41AA-A619-8B7479DC3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CA7514-861B-46E9-B2AA-41970DBF8B18}"/>
              </a:ext>
            </a:extLst>
          </p:cNvPr>
          <p:cNvSpPr/>
          <p:nvPr/>
        </p:nvSpPr>
        <p:spPr>
          <a:xfrm>
            <a:off x="4655840" y="1989000"/>
            <a:ext cx="2880320" cy="28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6D0B26F-D502-454C-953F-1AA87F6600EB}"/>
              </a:ext>
            </a:extLst>
          </p:cNvPr>
          <p:cNvCxnSpPr/>
          <p:nvPr/>
        </p:nvCxnSpPr>
        <p:spPr>
          <a:xfrm>
            <a:off x="4296200" y="3429000"/>
            <a:ext cx="3600000" cy="0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69CC1C-EAAB-414F-BA1D-286AA80CF2F3}"/>
                  </a:ext>
                </a:extLst>
              </p:cNvPr>
              <p:cNvSpPr txBox="1"/>
              <p:nvPr/>
            </p:nvSpPr>
            <p:spPr>
              <a:xfrm>
                <a:off x="7628045" y="310831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69CC1C-EAAB-414F-BA1D-286AA80CF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45" y="3108311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1F44D1F-7966-4600-9B94-73A55711C136}"/>
              </a:ext>
            </a:extLst>
          </p:cNvPr>
          <p:cNvCxnSpPr>
            <a:cxnSpLocks/>
          </p:cNvCxnSpPr>
          <p:nvPr/>
        </p:nvCxnSpPr>
        <p:spPr>
          <a:xfrm rot="16200000">
            <a:off x="4296000" y="3429000"/>
            <a:ext cx="3600000" cy="0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000F9FE-D7D3-43AF-A69F-670311CBDC76}"/>
                  </a:ext>
                </a:extLst>
              </p:cNvPr>
              <p:cNvSpPr txBox="1"/>
              <p:nvPr/>
            </p:nvSpPr>
            <p:spPr>
              <a:xfrm>
                <a:off x="6204012" y="162899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000F9FE-D7D3-43AF-A69F-670311CBD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012" y="1628999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t="-45652" r="-10333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D67B019-EA19-47DC-A431-DF4BBB0D8E6B}"/>
              </a:ext>
            </a:extLst>
          </p:cNvPr>
          <p:cNvCxnSpPr/>
          <p:nvPr/>
        </p:nvCxnSpPr>
        <p:spPr>
          <a:xfrm>
            <a:off x="6096000" y="3428999"/>
            <a:ext cx="720080" cy="12601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1329C74-4F31-4754-982F-E613063E2386}"/>
              </a:ext>
            </a:extLst>
          </p:cNvPr>
          <p:cNvCxnSpPr>
            <a:cxnSpLocks/>
          </p:cNvCxnSpPr>
          <p:nvPr/>
        </p:nvCxnSpPr>
        <p:spPr>
          <a:xfrm flipH="1">
            <a:off x="5369780" y="3428719"/>
            <a:ext cx="720080" cy="12601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1118FA4-A540-4578-9677-014988B8F1AA}"/>
              </a:ext>
            </a:extLst>
          </p:cNvPr>
          <p:cNvCxnSpPr>
            <a:cxnSpLocks/>
          </p:cNvCxnSpPr>
          <p:nvPr/>
        </p:nvCxnSpPr>
        <p:spPr>
          <a:xfrm>
            <a:off x="6089860" y="1989000"/>
            <a:ext cx="0" cy="78637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32984A1-F061-4F6E-81B4-D41526A91C90}"/>
              </a:ext>
            </a:extLst>
          </p:cNvPr>
          <p:cNvCxnSpPr>
            <a:cxnSpLocks/>
          </p:cNvCxnSpPr>
          <p:nvPr/>
        </p:nvCxnSpPr>
        <p:spPr>
          <a:xfrm flipH="1" flipV="1">
            <a:off x="6366765" y="3897052"/>
            <a:ext cx="447294" cy="79208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BBB64B3-5015-4556-9553-9D9F7C8BAA27}"/>
              </a:ext>
            </a:extLst>
          </p:cNvPr>
          <p:cNvCxnSpPr>
            <a:cxnSpLocks/>
          </p:cNvCxnSpPr>
          <p:nvPr/>
        </p:nvCxnSpPr>
        <p:spPr>
          <a:xfrm rot="5400000" flipV="1">
            <a:off x="5548612" y="4497157"/>
            <a:ext cx="438188" cy="7918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5D44CB8-9AF1-4F41-8005-0869FFADF9A1}"/>
                  </a:ext>
                </a:extLst>
              </p:cNvPr>
              <p:cNvSpPr txBox="1"/>
              <p:nvPr/>
            </p:nvSpPr>
            <p:spPr>
              <a:xfrm>
                <a:off x="6203311" y="2225543"/>
                <a:ext cx="492379" cy="319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5D44CB8-9AF1-4F41-8005-0869FFAD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11" y="2225543"/>
                <a:ext cx="492379" cy="319639"/>
              </a:xfrm>
              <a:prstGeom prst="rect">
                <a:avLst/>
              </a:prstGeom>
              <a:blipFill>
                <a:blip r:embed="rId4"/>
                <a:stretch>
                  <a:fillRect l="-11250" r="-17500" b="-28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570B221-2E18-4A3E-8E60-14F65DE29573}"/>
              </a:ext>
            </a:extLst>
          </p:cNvPr>
          <p:cNvCxnSpPr>
            <a:cxnSpLocks/>
          </p:cNvCxnSpPr>
          <p:nvPr/>
        </p:nvCxnSpPr>
        <p:spPr>
          <a:xfrm>
            <a:off x="6096210" y="3429000"/>
            <a:ext cx="0" cy="78637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51D574A-CE8A-454D-9498-B81FD1B19489}"/>
                  </a:ext>
                </a:extLst>
              </p:cNvPr>
              <p:cNvSpPr txBox="1"/>
              <p:nvPr/>
            </p:nvSpPr>
            <p:spPr>
              <a:xfrm>
                <a:off x="5751450" y="3074712"/>
                <a:ext cx="29860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51D574A-CE8A-454D-9498-B81FD1B1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50" y="3074712"/>
                <a:ext cx="298608" cy="310598"/>
              </a:xfrm>
              <a:prstGeom prst="rect">
                <a:avLst/>
              </a:prstGeom>
              <a:blipFill>
                <a:blip r:embed="rId5"/>
                <a:stretch>
                  <a:fillRect l="-16327" r="-8163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5A6F5A4-FBE7-45BF-83A7-FEBC4F901034}"/>
                  </a:ext>
                </a:extLst>
              </p:cNvPr>
              <p:cNvSpPr txBox="1"/>
              <p:nvPr/>
            </p:nvSpPr>
            <p:spPr>
              <a:xfrm>
                <a:off x="5300404" y="3982225"/>
                <a:ext cx="308353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5A6F5A4-FBE7-45BF-83A7-FEBC4F90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04" y="3982225"/>
                <a:ext cx="308353" cy="310598"/>
              </a:xfrm>
              <a:prstGeom prst="rect">
                <a:avLst/>
              </a:prstGeom>
              <a:blipFill>
                <a:blip r:embed="rId6"/>
                <a:stretch>
                  <a:fillRect l="-15686" r="-7843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BCF8403-AB20-406C-9237-858213BE9749}"/>
                  </a:ext>
                </a:extLst>
              </p:cNvPr>
              <p:cNvSpPr txBox="1"/>
              <p:nvPr/>
            </p:nvSpPr>
            <p:spPr>
              <a:xfrm>
                <a:off x="6641672" y="4198823"/>
                <a:ext cx="32425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BCF8403-AB20-406C-9237-858213BE9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672" y="4198823"/>
                <a:ext cx="324255" cy="310598"/>
              </a:xfrm>
              <a:prstGeom prst="rect">
                <a:avLst/>
              </a:prstGeom>
              <a:blipFill>
                <a:blip r:embed="rId7"/>
                <a:stretch>
                  <a:fillRect l="-16981" r="-5660" b="-137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FAB121F-D3BC-4CDD-961A-8BE7C0853370}"/>
                  </a:ext>
                </a:extLst>
              </p:cNvPr>
              <p:cNvSpPr txBox="1"/>
              <p:nvPr/>
            </p:nvSpPr>
            <p:spPr>
              <a:xfrm>
                <a:off x="5147993" y="4716856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FAB121F-D3BC-4CDD-961A-8BE7C0853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93" y="4716856"/>
                <a:ext cx="201017" cy="276999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FB53A009-17DA-4E93-9FA4-BAB4326A98AD}"/>
                  </a:ext>
                </a:extLst>
              </p:cNvPr>
              <p:cNvSpPr txBox="1"/>
              <p:nvPr/>
            </p:nvSpPr>
            <p:spPr>
              <a:xfrm>
                <a:off x="6894450" y="4650493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FB53A009-17DA-4E93-9FA4-BAB4326A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450" y="4650493"/>
                <a:ext cx="211405" cy="276999"/>
              </a:xfrm>
              <a:prstGeom prst="rect">
                <a:avLst/>
              </a:prstGeom>
              <a:blipFill>
                <a:blip r:embed="rId9"/>
                <a:stretch>
                  <a:fillRect l="-28571" r="-2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72DD3A1-6C2C-4AE9-B811-96DFF2F433D4}"/>
                  </a:ext>
                </a:extLst>
              </p:cNvPr>
              <p:cNvSpPr txBox="1"/>
              <p:nvPr/>
            </p:nvSpPr>
            <p:spPr>
              <a:xfrm>
                <a:off x="5483932" y="4954606"/>
                <a:ext cx="492379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72DD3A1-6C2C-4AE9-B811-96DFF2F43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32" y="4954606"/>
                <a:ext cx="492379" cy="310598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D289C4-E0C1-479B-A4FA-D31DD065ABFD}"/>
              </a:ext>
            </a:extLst>
          </p:cNvPr>
          <p:cNvCxnSpPr>
            <a:cxnSpLocks/>
          </p:cNvCxnSpPr>
          <p:nvPr/>
        </p:nvCxnSpPr>
        <p:spPr>
          <a:xfrm flipH="1" flipV="1">
            <a:off x="6180671" y="4037947"/>
            <a:ext cx="633388" cy="651004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83ADF2F-6D25-47AD-846B-58EF11FB1A68}"/>
              </a:ext>
            </a:extLst>
          </p:cNvPr>
          <p:cNvCxnSpPr>
            <a:cxnSpLocks/>
          </p:cNvCxnSpPr>
          <p:nvPr/>
        </p:nvCxnSpPr>
        <p:spPr>
          <a:xfrm flipH="1">
            <a:off x="6604721" y="4689421"/>
            <a:ext cx="209338" cy="11584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F9FE7B3C-623E-4433-AD47-CC83AC61C515}"/>
                  </a:ext>
                </a:extLst>
              </p:cNvPr>
              <p:cNvSpPr txBox="1"/>
              <p:nvPr/>
            </p:nvSpPr>
            <p:spPr>
              <a:xfrm>
                <a:off x="6204012" y="3871791"/>
                <a:ext cx="13125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F9FE7B3C-623E-4433-AD47-CC83AC61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012" y="3871791"/>
                <a:ext cx="131253" cy="169277"/>
              </a:xfrm>
              <a:prstGeom prst="rect">
                <a:avLst/>
              </a:prstGeom>
              <a:blipFill>
                <a:blip r:embed="rId11"/>
                <a:stretch>
                  <a:fillRect l="-28571" r="-28571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E3E7C7B-CB25-49A2-86A5-6CAD91AE6F3B}"/>
              </a:ext>
            </a:extLst>
          </p:cNvPr>
          <p:cNvCxnSpPr>
            <a:cxnSpLocks/>
          </p:cNvCxnSpPr>
          <p:nvPr/>
        </p:nvCxnSpPr>
        <p:spPr>
          <a:xfrm flipH="1" flipV="1">
            <a:off x="6807055" y="3389846"/>
            <a:ext cx="4670" cy="1399146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FC3C9494-CBF9-47F2-8486-9DB5D21B6029}"/>
              </a:ext>
            </a:extLst>
          </p:cNvPr>
          <p:cNvSpPr/>
          <p:nvPr/>
        </p:nvSpPr>
        <p:spPr>
          <a:xfrm>
            <a:off x="5849651" y="3762708"/>
            <a:ext cx="1908296" cy="1908296"/>
          </a:xfrm>
          <a:prstGeom prst="arc">
            <a:avLst>
              <a:gd name="adj1" fmla="val 14718618"/>
              <a:gd name="adj2" fmla="val 16039392"/>
            </a:avLst>
          </a:prstGeom>
          <a:ln>
            <a:headEnd type="stealth" w="sm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18F8F21B-9F0C-41F4-AC19-5BC3C6C30C77}"/>
              </a:ext>
            </a:extLst>
          </p:cNvPr>
          <p:cNvSpPr/>
          <p:nvPr/>
        </p:nvSpPr>
        <p:spPr>
          <a:xfrm>
            <a:off x="5948927" y="3871791"/>
            <a:ext cx="1689940" cy="1689940"/>
          </a:xfrm>
          <a:prstGeom prst="arc">
            <a:avLst>
              <a:gd name="adj1" fmla="val 13819109"/>
              <a:gd name="adj2" fmla="val 14454855"/>
            </a:avLst>
          </a:prstGeom>
          <a:ln>
            <a:headEnd type="stealth" w="sm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6B19EA8B-1320-4AF3-B3AA-2C88549D2367}"/>
                  </a:ext>
                </a:extLst>
              </p:cNvPr>
              <p:cNvSpPr txBox="1"/>
              <p:nvPr/>
            </p:nvSpPr>
            <p:spPr>
              <a:xfrm>
                <a:off x="6475569" y="3595986"/>
                <a:ext cx="1163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6B19EA8B-1320-4AF3-B3AA-2C88549D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69" y="3595986"/>
                <a:ext cx="116314" cy="169277"/>
              </a:xfrm>
              <a:prstGeom prst="rect">
                <a:avLst/>
              </a:prstGeom>
              <a:blipFill>
                <a:blip r:embed="rId12"/>
                <a:stretch>
                  <a:fillRect l="-26316" r="-31579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5F4FFCB-4DE5-493D-BCE2-29398A39043B}"/>
              </a:ext>
            </a:extLst>
          </p:cNvPr>
          <p:cNvCxnSpPr>
            <a:cxnSpLocks/>
          </p:cNvCxnSpPr>
          <p:nvPr/>
        </p:nvCxnSpPr>
        <p:spPr>
          <a:xfrm flipV="1">
            <a:off x="5373972" y="4037856"/>
            <a:ext cx="633388" cy="651004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DE643FA-5F32-4D4E-92AD-7ED893FB384B}"/>
              </a:ext>
            </a:extLst>
          </p:cNvPr>
          <p:cNvCxnSpPr>
            <a:cxnSpLocks/>
          </p:cNvCxnSpPr>
          <p:nvPr/>
        </p:nvCxnSpPr>
        <p:spPr>
          <a:xfrm flipV="1">
            <a:off x="5385074" y="3881598"/>
            <a:ext cx="447294" cy="79208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7BB824-7753-47B3-B488-80468C116081}"/>
              </a:ext>
            </a:extLst>
          </p:cNvPr>
          <p:cNvCxnSpPr>
            <a:cxnSpLocks/>
          </p:cNvCxnSpPr>
          <p:nvPr/>
        </p:nvCxnSpPr>
        <p:spPr>
          <a:xfrm>
            <a:off x="5367446" y="4674763"/>
            <a:ext cx="209338" cy="11584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1253A90A-C7D9-4480-B3F2-611730C559DC}"/>
              </a:ext>
            </a:extLst>
          </p:cNvPr>
          <p:cNvSpPr/>
          <p:nvPr/>
        </p:nvSpPr>
        <p:spPr>
          <a:xfrm>
            <a:off x="4529002" y="3884583"/>
            <a:ext cx="1689940" cy="1689940"/>
          </a:xfrm>
          <a:prstGeom prst="arc">
            <a:avLst>
              <a:gd name="adj1" fmla="val 17910343"/>
              <a:gd name="adj2" fmla="val 18616911"/>
            </a:avLst>
          </a:prstGeom>
          <a:ln>
            <a:headEnd type="stealth" w="sm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75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11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2020-11-14T13:28:35Z</dcterms:created>
  <dcterms:modified xsi:type="dcterms:W3CDTF">2020-11-15T11:54:41Z</dcterms:modified>
</cp:coreProperties>
</file>