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46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12/09/2020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12/09/2020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12/09/2020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-180530" y="278284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1969550" y="278284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4137916" y="278284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8571" r="-2500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Affichage à l'écran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</cp:revision>
  <dcterms:created xsi:type="dcterms:W3CDTF">2017-07-29T22:09:41Z</dcterms:created>
  <dcterms:modified xsi:type="dcterms:W3CDTF">2020-09-12T06:25:58Z</dcterms:modified>
</cp:coreProperties>
</file>